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4" r:id="rId2"/>
    <p:sldMasterId id="2147483703" r:id="rId3"/>
  </p:sldMasterIdLst>
  <p:notesMasterIdLst>
    <p:notesMasterId r:id="rId22"/>
  </p:notesMasterIdLst>
  <p:sldIdLst>
    <p:sldId id="1112" r:id="rId4"/>
    <p:sldId id="1100" r:id="rId5"/>
    <p:sldId id="1106" r:id="rId6"/>
    <p:sldId id="1110" r:id="rId7"/>
    <p:sldId id="1113" r:id="rId8"/>
    <p:sldId id="1102" r:id="rId9"/>
    <p:sldId id="1097" r:id="rId10"/>
    <p:sldId id="1107" r:id="rId11"/>
    <p:sldId id="1121" r:id="rId12"/>
    <p:sldId id="1122" r:id="rId13"/>
    <p:sldId id="1123" r:id="rId14"/>
    <p:sldId id="1124" r:id="rId15"/>
    <p:sldId id="1125" r:id="rId16"/>
    <p:sldId id="1126" r:id="rId17"/>
    <p:sldId id="1129" r:id="rId18"/>
    <p:sldId id="1130" r:id="rId19"/>
    <p:sldId id="1101" r:id="rId20"/>
    <p:sldId id="112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la Cusack" initials="MC" lastIdx="68" clrIdx="0"/>
  <p:cmAuthor id="2" name="Terri Cole" initials="TC" lastIdx="2" clrIdx="1"/>
  <p:cmAuthor id="3" name="Carney Emer HQ-DCD CLONMEL" initials="CEHC" lastIdx="5" clrIdx="2"/>
  <p:cmAuthor id="4" name="Chris" initials="C" lastIdx="0" clrIdx="3"/>
  <p:cmAuthor id="5" name="Ella Mulcahy" initials="EM" lastIdx="4" clrIdx="4">
    <p:extLst>
      <p:ext uri="{19B8F6BF-5375-455C-9EA6-DF929625EA0E}">
        <p15:presenceInfo xmlns:p15="http://schemas.microsoft.com/office/powerpoint/2012/main" userId="879b66b50f5dfbd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0F8F"/>
    <a:srgbClr val="21396B"/>
    <a:srgbClr val="73337E"/>
    <a:srgbClr val="E6CBDA"/>
    <a:srgbClr val="F3E7ED"/>
    <a:srgbClr val="B8028A"/>
    <a:srgbClr val="E4EBAF"/>
    <a:srgbClr val="E5A3C7"/>
    <a:srgbClr val="FAE398"/>
    <a:srgbClr val="179C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22" autoAdjust="0"/>
    <p:restoredTop sz="73684" autoAdjust="0"/>
  </p:normalViewPr>
  <p:slideViewPr>
    <p:cSldViewPr snapToGrid="0">
      <p:cViewPr varScale="1">
        <p:scale>
          <a:sx n="53" d="100"/>
          <a:sy n="53" d="100"/>
        </p:scale>
        <p:origin x="1020"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2A73CE-36E8-42D8-AF9D-E15EAD0C3617}" type="datetimeFigureOut">
              <a:rPr lang="en-IE" smtClean="0"/>
              <a:t>25/01/2021</a:t>
            </a:fld>
            <a:endParaRPr lang="en-I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D419F4-D791-41E3-8F48-C57B6378CBDD}" type="slidenum">
              <a:rPr lang="en-IE" smtClean="0"/>
              <a:t>‹#›</a:t>
            </a:fld>
            <a:endParaRPr lang="en-IE" dirty="0"/>
          </a:p>
        </p:txBody>
      </p:sp>
    </p:spTree>
    <p:extLst>
      <p:ext uri="{BB962C8B-B14F-4D97-AF65-F5344CB8AC3E}">
        <p14:creationId xmlns:p14="http://schemas.microsoft.com/office/powerpoint/2010/main" val="3220060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ourworldirishaidawards.ie/lesson-plans-2020-2021/"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mailto:ourworld@realnation.ie"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www.ourworldirishaidaward.i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ourworldirishaidawards.ie/pupils-magazin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ct val="107000"/>
              </a:lnSpc>
              <a:spcAft>
                <a:spcPts val="800"/>
              </a:spcAft>
            </a:pPr>
            <a:r>
              <a:rPr lang="x-none" sz="1800" b="0" i="1" u="none" baseline="0" dirty="0">
                <a:effectLst/>
                <a:latin typeface="Calibri" panose="020F0502020204030204" pitchFamily="34" charset="0"/>
                <a:ea typeface="Calibri" panose="020F0502020204030204" pitchFamily="34" charset="0"/>
                <a:cs typeface="Times New Roman" panose="02020603050405020304" pitchFamily="18" charset="0"/>
              </a:rPr>
              <a:t>A Mhúinteoir, a chara,</a:t>
            </a:r>
          </a:p>
          <a:p>
            <a:pPr algn="l" rtl="0">
              <a:lnSpc>
                <a:spcPct val="107000"/>
              </a:lnSpc>
              <a:spcAft>
                <a:spcPts val="800"/>
              </a:spcAft>
            </a:pP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x-none" sz="1800" b="0" i="1" u="none" baseline="0" dirty="0">
                <a:effectLst/>
                <a:latin typeface="Calibri" panose="020F0502020204030204" pitchFamily="34" charset="0"/>
                <a:ea typeface="Calibri" panose="020F0502020204030204" pitchFamily="34" charset="0"/>
                <a:cs typeface="Times New Roman" panose="02020603050405020304" pitchFamily="18" charset="0"/>
              </a:rPr>
              <a:t>Fearaimid fáilte romhat chuig an dara ceann de cheithre cheacht do rang 3-4, atá ar fáil mar chuid de Ghradaim Chúnamh Éireann, ár nDomhan, 2021.*</a:t>
            </a: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x-none" sz="1800" b="0" i="1" u="none" baseline="0" dirty="0">
                <a:effectLst/>
                <a:latin typeface="Calibri" panose="020F0502020204030204" pitchFamily="34" charset="0"/>
                <a:ea typeface="Calibri" panose="020F0502020204030204" pitchFamily="34" charset="0"/>
                <a:cs typeface="Times New Roman" panose="02020603050405020304" pitchFamily="18" charset="0"/>
              </a:rPr>
              <a:t>Is é Cúnamh Éireann clár cúnaimh oifigiúil Rialtas na hÉireann le haghaidh forbairt thar lear.  I gclár an Rialtais do chúnamh forbartha thar lear, dírítear ar bhaint amach na Spriocanna Forbartha Inbhuanaithe de chuid na Náisiún Aontaithe, agus cuirtear béim ar leith ar an gcomhionannas inscne, ar an ngá le cabhair dhaonnúil a laghdú, ar thacú le gníomhaíochtaí ar son na haeráide, agus ar an rialachas a neartú i mbreis is </a:t>
            </a:r>
            <a:r>
              <a:rPr lang="en-IE" sz="1800" b="0" i="1" u="none" baseline="0" dirty="0">
                <a:effectLst/>
                <a:latin typeface="Calibri" panose="020F0502020204030204" pitchFamily="34" charset="0"/>
                <a:ea typeface="Calibri" panose="020F0502020204030204" pitchFamily="34" charset="0"/>
                <a:cs typeface="Times New Roman" panose="02020603050405020304" pitchFamily="18" charset="0"/>
              </a:rPr>
              <a:t>130</a:t>
            </a:r>
            <a:r>
              <a:rPr lang="x-none" sz="1800" b="0" i="1" u="none" baseline="0" dirty="0">
                <a:effectLst/>
                <a:latin typeface="Calibri" panose="020F0502020204030204" pitchFamily="34" charset="0"/>
                <a:ea typeface="Calibri" panose="020F0502020204030204" pitchFamily="34" charset="0"/>
                <a:cs typeface="Times New Roman" panose="02020603050405020304" pitchFamily="18" charset="0"/>
              </a:rPr>
              <a:t> tír.  Cuireadh Gradaim Chúnamh Éireann, ár nDomhan, ar bun in 2005 chun daltaí bunscoile a spreagadh le foghlaim faoin gcaoi a mbíonn Éire, trí chlár Chúnamh Éireann, ag obair ar na fadhbanna sin i gcomhar le heagraíochtaí idirnáisiúnta (amhail na Náisiúin Aontaithe agus an tAontas Eorpach), rialtais, eagraíochtaí neamhrialtasacha, agus pobail éagsúla.  </a:t>
            </a:r>
          </a:p>
          <a:p>
            <a:pPr algn="l" rtl="0">
              <a:lnSpc>
                <a:spcPct val="107000"/>
              </a:lnSpc>
              <a:spcAft>
                <a:spcPts val="800"/>
              </a:spcAft>
            </a:pP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x-none" sz="1800" b="0" i="1" u="none" baseline="0" dirty="0">
                <a:effectLst/>
                <a:latin typeface="Calibri" panose="020F0502020204030204" pitchFamily="34" charset="0"/>
                <a:ea typeface="Calibri" panose="020F0502020204030204" pitchFamily="34" charset="0"/>
                <a:cs typeface="Times New Roman" panose="02020603050405020304" pitchFamily="18" charset="0"/>
              </a:rPr>
              <a:t>Tá áthas an domhain orainn go bhfuil sé beartaithe agat páirt a ghlacadh sna Gradaim i mbliana.  B’fhéidir gur úsáid tú cuid d’iris Ghradaim Chúnamh Éireann, ár nDomhan, 2021, nó an iris go léir, agus an chéad cheacht agus tá súil againn gur bhain do rang taitneamh agus tairbhe as na gníomhaíochtaí agus na scéalta ann.  Sna chéad trí cheacht eile, tugtar cuireadh duit a bheith níos rannpháirtí agus saothar a chur isteach lena fhoilsiú inár n-irisí úrnua </a:t>
            </a:r>
            <a:r>
              <a:rPr lang="x-none" sz="1800" b="1" i="1" u="none" baseline="0" dirty="0">
                <a:effectLst/>
                <a:latin typeface="Calibri" panose="020F0502020204030204" pitchFamily="34" charset="0"/>
                <a:ea typeface="Calibri" panose="020F0502020204030204" pitchFamily="34" charset="0"/>
                <a:cs typeface="Times New Roman" panose="02020603050405020304" pitchFamily="18" charset="0"/>
              </a:rPr>
              <a:t>Gníomhaithe Spriocanna Domhanda</a:t>
            </a:r>
            <a:r>
              <a:rPr lang="x-none" sz="1800" b="0" i="1" u="none" baseline="0" dirty="0">
                <a:effectLst/>
                <a:latin typeface="Calibri" panose="020F0502020204030204" pitchFamily="34" charset="0"/>
                <a:ea typeface="Calibri" panose="020F0502020204030204" pitchFamily="34" charset="0"/>
                <a:cs typeface="Times New Roman" panose="02020603050405020304" pitchFamily="18" charset="0"/>
              </a:rPr>
              <a:t>, irisí ar líne a bhíonn á scríobh ag leanaí do leanaí. </a:t>
            </a:r>
          </a:p>
          <a:p>
            <a:pPr algn="l" rtl="0">
              <a:lnSpc>
                <a:spcPct val="107000"/>
              </a:lnSpc>
              <a:spcAft>
                <a:spcPts val="800"/>
              </a:spcAft>
            </a:pP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x-none" sz="1800" b="0" i="1" u="none" baseline="0" dirty="0">
                <a:effectLst/>
                <a:latin typeface="Calibri" panose="020F0502020204030204" pitchFamily="34" charset="0"/>
                <a:ea typeface="Calibri" panose="020F0502020204030204" pitchFamily="34" charset="0"/>
                <a:cs typeface="Times New Roman" panose="02020603050405020304" pitchFamily="18" charset="0"/>
              </a:rPr>
              <a:t>Beidh trí eagrán de </a:t>
            </a:r>
            <a:r>
              <a:rPr lang="x-none" sz="1800" b="1" i="1" u="none" baseline="0" dirty="0">
                <a:effectLst/>
                <a:latin typeface="Calibri" panose="020F0502020204030204" pitchFamily="34" charset="0"/>
                <a:ea typeface="Calibri" panose="020F0502020204030204" pitchFamily="34" charset="0"/>
                <a:cs typeface="Times New Roman" panose="02020603050405020304" pitchFamily="18" charset="0"/>
              </a:rPr>
              <a:t>Gníomhaithe Spriocanna Domhanda</a:t>
            </a:r>
            <a:r>
              <a:rPr lang="x-none" sz="1800" b="0" i="1" u="none" baseline="0" dirty="0">
                <a:effectLst/>
                <a:latin typeface="Calibri" panose="020F0502020204030204" pitchFamily="34" charset="0"/>
                <a:ea typeface="Calibri" panose="020F0502020204030204" pitchFamily="34" charset="0"/>
                <a:cs typeface="Times New Roman" panose="02020603050405020304" pitchFamily="18" charset="0"/>
              </a:rPr>
              <a:t> á bhfoilsiú i </a:t>
            </a:r>
            <a:r>
              <a:rPr kumimoji="0" lang="x-none"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idir Feabhra agus Bealtaine 2021</a:t>
            </a:r>
            <a:r>
              <a:rPr kumimoji="0" lang="en-IE"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lang="x-none" sz="1800" b="0" i="1" u="none" baseline="0" dirty="0">
                <a:effectLst/>
                <a:latin typeface="Calibri" panose="020F0502020204030204" pitchFamily="34" charset="0"/>
                <a:ea typeface="Calibri" panose="020F0502020204030204" pitchFamily="34" charset="0"/>
                <a:cs typeface="Times New Roman" panose="02020603050405020304" pitchFamily="18" charset="0"/>
              </a:rPr>
              <a:t>ar ár láithreán gréasáin. Tá sonraí breise le fáil ar www.ourworldirishaidawards.ie mar aon le faisnéis ar conas is féidir saothar le daltaí a chur isteach don iris </a:t>
            </a:r>
            <a:r>
              <a:rPr lang="x-none" sz="1800" b="1" i="1" u="none" baseline="0" dirty="0">
                <a:effectLst/>
                <a:latin typeface="Calibri" panose="020F0502020204030204" pitchFamily="34" charset="0"/>
                <a:ea typeface="Calibri" panose="020F0502020204030204" pitchFamily="34" charset="0"/>
                <a:cs typeface="Times New Roman" panose="02020603050405020304" pitchFamily="18" charset="0"/>
              </a:rPr>
              <a:t>Gníomhaithe Spriocanna Domhanda</a:t>
            </a:r>
            <a:r>
              <a:rPr lang="x-none" sz="1800" b="0" i="1" u="none" baseline="0" dirty="0">
                <a:effectLst/>
                <a:latin typeface="Calibri" panose="020F0502020204030204" pitchFamily="34" charset="0"/>
                <a:ea typeface="Calibri" panose="020F0502020204030204" pitchFamily="34" charset="0"/>
                <a:cs typeface="Times New Roman" panose="02020603050405020304" pitchFamily="18" charset="0"/>
              </a:rPr>
              <a:t> </a:t>
            </a: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x-none" sz="1800" b="0" i="1" u="none" baseline="0" dirty="0">
                <a:effectLst/>
                <a:latin typeface="Calibri" panose="020F0502020204030204" pitchFamily="34" charset="0"/>
                <a:ea typeface="Calibri" panose="020F0502020204030204" pitchFamily="34" charset="0"/>
                <a:cs typeface="Times New Roman" panose="02020603050405020304" pitchFamily="18" charset="0"/>
              </a:rPr>
              <a:t>Tá gach ceacht deartha le haghaidh thart ar 45 nóiméad d’am teagmhála leis an rang.  Tá nasc acu leis an gcuraclam (féach Sleamhnán 2) agus tá siad réidh le húsáid sa seomra ranga. Níl mórán ullmhúcháin le déanamh agat féin ar chor ar bith (féach Sleamhnán 3).  Mar sin féin, aithnímid go bhfuil aithne mhaith agat, mar mhúinteoir, ar do chuid daltaí.  Mar gheall air sin, is féidir an t‑ábhar go léir ar na sleamhnáin a athrú le gur féidir leat athruithe a dhéanamh ar an ábhar ceachta lena chur in oiriúint do chomhthéacs agus do riachtanais na leanaí sa rang agat. B’fhéidir go mbeadh sé úsáideach freisin na </a:t>
            </a:r>
            <a:r>
              <a:rPr lang="x-none" sz="1800" b="0" i="1" u="sng" baseline="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Treoirlínte maidir le Dea-chleachtas</a:t>
            </a:r>
            <a:r>
              <a:rPr lang="x-none" sz="1800" b="0" i="1" u="none" baseline="0" dirty="0">
                <a:effectLst/>
                <a:latin typeface="Calibri" panose="020F0502020204030204" pitchFamily="34" charset="0"/>
                <a:ea typeface="Calibri" panose="020F0502020204030204" pitchFamily="34" charset="0"/>
                <a:cs typeface="Times New Roman" panose="02020603050405020304" pitchFamily="18" charset="0"/>
              </a:rPr>
              <a:t> a íoslódáil. Tá eolas ann ar an dea-chleachtas maidir le ceachtanna ar an mbochtaineacht agus ar chúrsaí forbartha a theagasc (https://www.ourworldirishaidawards.ie/lesson-plans-2020-2021/).</a:t>
            </a:r>
          </a:p>
          <a:p>
            <a:pPr algn="l" rtl="0">
              <a:lnSpc>
                <a:spcPct val="107000"/>
              </a:lnSpc>
              <a:spcAft>
                <a:spcPts val="800"/>
              </a:spcAft>
            </a:pP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x-none" sz="1800" b="0" i="1" u="none" baseline="0" dirty="0">
                <a:effectLst/>
                <a:latin typeface="Calibri" panose="020F0502020204030204" pitchFamily="34" charset="0"/>
                <a:ea typeface="Calibri" panose="020F0502020204030204" pitchFamily="34" charset="0"/>
                <a:cs typeface="Times New Roman" panose="02020603050405020304" pitchFamily="18" charset="0"/>
              </a:rPr>
              <a:t>Níl le déanamh agat ach na nótaí don mhúinteoir a léamh (tá na nótaí le fáil ag bun gach sleamhnáin sa ghnáth-amharc) agus dul i dtaithí ar na beochaintí (leis an mód ‘cur i láthair’) roimh an rang.  Ag brath ar an leagan de PowerPoint atá in úsáid agat, b’fhéidir go mbeifeá in ann féachaint ar na nótaí agus an mód ‘cur i láthair’ in úsáid agat. Ná bí buartha mura bhfuil – is féidir pdf de na </a:t>
            </a:r>
            <a:r>
              <a:rPr lang="x-none" sz="1800" b="0" i="1" u="sng" baseline="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nótaí sleamhnáin</a:t>
            </a:r>
            <a:r>
              <a:rPr lang="x-none" sz="1800" b="0" i="1" u="none" baseline="0" dirty="0">
                <a:effectLst/>
                <a:latin typeface="Calibri" panose="020F0502020204030204" pitchFamily="34" charset="0"/>
                <a:ea typeface="Calibri" panose="020F0502020204030204" pitchFamily="34" charset="0"/>
                <a:cs typeface="Times New Roman" panose="02020603050405020304" pitchFamily="18" charset="0"/>
              </a:rPr>
              <a:t> a oscailt agus a phriontáil mar chabhair duit sa rang (https://www.ourworldirishaidawards.ie/lesson-plans-2020-2021/).  Tabhair faoi deara: is duit féin an téacs i gcló iodálach sna nótaí, agus níor cheart é a roinnt leis na daltaí. </a:t>
            </a:r>
          </a:p>
          <a:p>
            <a:pPr algn="l" rtl="0">
              <a:lnSpc>
                <a:spcPct val="107000"/>
              </a:lnSpc>
              <a:spcAft>
                <a:spcPts val="800"/>
              </a:spcAft>
            </a:pP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x-none" sz="1800" b="0" i="1" u="none" baseline="0" dirty="0">
                <a:effectLst/>
                <a:latin typeface="Calibri" panose="020F0502020204030204" pitchFamily="34" charset="0"/>
                <a:ea typeface="Calibri" panose="020F0502020204030204" pitchFamily="34" charset="0"/>
                <a:cs typeface="Times New Roman" panose="02020603050405020304" pitchFamily="18" charset="0"/>
              </a:rPr>
              <a:t>*Má tá comhghleacaithe leat ag teagasc i rang 5-6, is féidir leat a rá leo go bhfuil ceachtanna atá nasctha le curaclam rang 5-6 le fáil ar www.ourworldirishaidawards.ie</a:t>
            </a:r>
          </a:p>
          <a:p>
            <a:pPr algn="l" rtl="0">
              <a:lnSpc>
                <a:spcPct val="107000"/>
              </a:lnSpc>
              <a:spcAft>
                <a:spcPts val="800"/>
              </a:spcAft>
            </a:pP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x-none" sz="1800" b="0" i="1" u="none" baseline="0" dirty="0">
                <a:effectLst/>
                <a:latin typeface="Calibri" panose="020F0502020204030204" pitchFamily="34" charset="0"/>
                <a:ea typeface="Calibri" panose="020F0502020204030204" pitchFamily="34" charset="0"/>
                <a:cs typeface="Times New Roman" panose="02020603050405020304" pitchFamily="18" charset="0"/>
              </a:rPr>
              <a:t>Bíonn ionadh an domhain orainn gach aon bhliain nuair a fheicimid cé chomh cruthaitheach agus nuálaíoch a bhíonn na daltaí agus na múinteoirí ar fud na tíre a ghlacann páirt sna Gradaim.  Táimid ag súil go mór le bhur gcuid iarrachtaí a fheiceáil i mbliana ar an téama ‘Comhpháirtíocht ar son na Spriocanna’.  Ná déan dearmad bhur n‑aistear Ghradaim Chúnamh Éireann, ár nDomhan, 2021, a chomhroinnt linn </a:t>
            </a:r>
            <a:r>
              <a:rPr lang="x-none" sz="1800" b="1" i="1" u="none" baseline="0" dirty="0">
                <a:effectLst/>
                <a:latin typeface="Calibri" panose="020F0502020204030204" pitchFamily="34" charset="0"/>
                <a:ea typeface="Calibri" panose="020F0502020204030204" pitchFamily="34" charset="0"/>
                <a:cs typeface="Times New Roman" panose="02020603050405020304" pitchFamily="18" charset="0"/>
              </a:rPr>
              <a:t>@Irish_Aid </a:t>
            </a:r>
            <a:r>
              <a:rPr lang="x-none" sz="1800" b="0" i="1" u="none" baseline="0" dirty="0">
                <a:effectLst/>
                <a:latin typeface="Calibri" panose="020F0502020204030204" pitchFamily="34" charset="0"/>
                <a:ea typeface="Calibri" panose="020F0502020204030204" pitchFamily="34" charset="0"/>
                <a:cs typeface="Times New Roman" panose="02020603050405020304" pitchFamily="18" charset="0"/>
              </a:rPr>
              <a:t>/ </a:t>
            </a:r>
            <a:r>
              <a:rPr lang="x-none" sz="1800" b="1" i="1" u="none" baseline="0" dirty="0">
                <a:effectLst/>
                <a:latin typeface="Calibri" panose="020F0502020204030204" pitchFamily="34" charset="0"/>
                <a:ea typeface="Calibri" panose="020F0502020204030204" pitchFamily="34" charset="0"/>
                <a:cs typeface="Times New Roman" panose="02020603050405020304" pitchFamily="18" charset="0"/>
              </a:rPr>
              <a:t>@ourworldirishaidawards </a:t>
            </a:r>
            <a:r>
              <a:rPr lang="x-none" sz="1800" b="0" i="1" u="none" baseline="0" dirty="0">
                <a:effectLst/>
                <a:latin typeface="Calibri" panose="020F0502020204030204" pitchFamily="34" charset="0"/>
                <a:ea typeface="Calibri" panose="020F0502020204030204" pitchFamily="34" charset="0"/>
                <a:cs typeface="Times New Roman" panose="02020603050405020304" pitchFamily="18" charset="0"/>
              </a:rPr>
              <a:t>ar na meáin shóisialta leis an haischlib</a:t>
            </a:r>
            <a:r>
              <a:rPr lang="x-none" sz="1800" b="1" i="1" u="none" baseline="0" dirty="0">
                <a:effectLst/>
                <a:latin typeface="Calibri" panose="020F0502020204030204" pitchFamily="34" charset="0"/>
                <a:ea typeface="Calibri" panose="020F0502020204030204" pitchFamily="34" charset="0"/>
                <a:cs typeface="Times New Roman" panose="02020603050405020304" pitchFamily="18" charset="0"/>
              </a:rPr>
              <a:t> #ourworldawards</a:t>
            </a:r>
            <a:r>
              <a:rPr lang="x-none" sz="1800" b="0" i="1" u="none" baseline="0" dirty="0">
                <a:effectLst/>
                <a:latin typeface="Calibri" panose="020F0502020204030204" pitchFamily="34" charset="0"/>
                <a:ea typeface="Calibri" panose="020F0502020204030204" pitchFamily="34" charset="0"/>
                <a:cs typeface="Times New Roman" panose="02020603050405020304" pitchFamily="18" charset="0"/>
              </a:rPr>
              <a:t>.</a:t>
            </a:r>
          </a:p>
          <a:p>
            <a:pPr algn="l" rtl="0">
              <a:lnSpc>
                <a:spcPct val="107000"/>
              </a:lnSpc>
              <a:spcAft>
                <a:spcPts val="800"/>
              </a:spcAft>
            </a:pP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x-none" sz="1800" b="0" i="1" u="none" baseline="0" dirty="0">
                <a:effectLst/>
                <a:latin typeface="Calibri" panose="020F0502020204030204" pitchFamily="34" charset="0"/>
                <a:ea typeface="Calibri" panose="020F0502020204030204" pitchFamily="34" charset="0"/>
                <a:cs typeface="Times New Roman" panose="02020603050405020304" pitchFamily="18" charset="0"/>
              </a:rPr>
              <a:t>Le gach dea-ghuí duit féin agus do na daltaí.</a:t>
            </a: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lgn="l" rtl="0"/>
            <a:fld id="{DDD419F4-D791-41E3-8F48-C57B6378CBDD}" type="slidenum">
              <a:rPr/>
              <a:t>1</a:t>
            </a:fld>
            <a:endParaRPr lang="x-none" dirty="0"/>
          </a:p>
        </p:txBody>
      </p:sp>
    </p:spTree>
    <p:extLst>
      <p:ext uri="{BB962C8B-B14F-4D97-AF65-F5344CB8AC3E}">
        <p14:creationId xmlns:p14="http://schemas.microsoft.com/office/powerpoint/2010/main" val="448337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6119BD-EFE4-C24A-9489-974E589FFD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b="1" i="0" u="none" baseline="0" dirty="0"/>
              <a:t>Nótaí don Mhúinteoir: Gníomhaíocht 2 / Sleamhnán </a:t>
            </a:r>
            <a:r>
              <a:rPr lang="en-IE" b="1" i="0" u="none" baseline="0" dirty="0"/>
              <a:t>3</a:t>
            </a:r>
            <a:r>
              <a:rPr lang="x-none" b="1" i="0" u="none" baseline="0" dirty="0"/>
              <a:t> de 8 </a:t>
            </a:r>
            <a:r>
              <a:rPr lang="x-none" sz="1200" b="1" i="0" u="none" baseline="0" dirty="0">
                <a:effectLst/>
                <a:latin typeface="Calibri" panose="020F0502020204030204" pitchFamily="34" charset="0"/>
                <a:ea typeface="Calibri" panose="020F0502020204030204" pitchFamily="34" charset="0"/>
                <a:cs typeface="Times New Roman" panose="02020603050405020304" pitchFamily="18" charset="0"/>
              </a:rPr>
              <a:t>(Obair i gcomhpháirtíocht: </a:t>
            </a:r>
            <a:r>
              <a:rPr lang="x-none" b="1" i="0" u="none" baseline="0" dirty="0"/>
              <a:t>ullmhú thráth na gceist) </a:t>
            </a:r>
            <a:r>
              <a:rPr lang="x-none" b="1" i="1" u="none" baseline="0" dirty="0"/>
              <a:t>(gan bheochan)</a:t>
            </a:r>
            <a:endParaRPr lang="x-none"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x-none"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0" i="0" u="none" baseline="0" dirty="0"/>
              <a:t>Iarr ar bheirt daltaí léamh tríd an dá bhosca faisnéise ar thíortha ar an sleamhnán.</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0" i="0" u="none" baseline="0" dirty="0"/>
              <a:t>Mínigh gurb í Dorothy Munengo an bhean sa ghrianghraf. Is feirmeoir beag í sa tSaimbia, agus chabhraigh Cúnamh Éireann léi, i gcomhpháirtíocht le heagraíocht sa tSaimbia ar a dtugtar Musika, barra éagsúla a shaothrú.</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0" i="0" u="none" baseline="0" dirty="0"/>
              <a:t>Ag brath ar an rang, d’fhéadfá iarraidh ar dhaltaí na Spriocanna Domhanda a bhfuil Cúnamh Éireann ag obair chun iad a bhaint amach sa tSaimbia a ainmniú.  </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b="0" i="0" u="none" baseline="0" dirty="0"/>
              <a:t>[freagraí féideartha = Sprioc 1: Deireadh le bochtaineacht, Sprioc 2: Deireadh le hocras, Sprioc 3: Dea-shláinte agus dea-fholláine, Sprioc 4: Oideachas den scoth, Sprioc 5: Comhionannas inscne, Sprioc 8: Obair fhónta agus fás sa gheilleagar, agus Sprioc 17: Comhpháirtíocht ar son na Spriocanna]</a:t>
            </a:r>
            <a:endParaRPr lang="x-none"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x-none" b="1" i="0" dirty="0"/>
          </a:p>
        </p:txBody>
      </p:sp>
    </p:spTree>
    <p:extLst>
      <p:ext uri="{BB962C8B-B14F-4D97-AF65-F5344CB8AC3E}">
        <p14:creationId xmlns:p14="http://schemas.microsoft.com/office/powerpoint/2010/main" val="1659204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6119BD-EFE4-C24A-9489-974E589FFD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b="1" i="0" u="none" baseline="0" dirty="0"/>
              <a:t>Nótaí don Mhúinteoir: Gníomhaíocht 2 / Sleamhnán </a:t>
            </a:r>
            <a:r>
              <a:rPr lang="en-IE" b="1" i="0" u="none" baseline="0" dirty="0"/>
              <a:t>4</a:t>
            </a:r>
            <a:r>
              <a:rPr lang="x-none" b="1" i="0" u="none" baseline="0" dirty="0"/>
              <a:t> de 8 </a:t>
            </a:r>
            <a:r>
              <a:rPr lang="x-none" sz="1200" b="1" i="0" u="none" baseline="0" dirty="0">
                <a:effectLst/>
                <a:latin typeface="Calibri" panose="020F0502020204030204" pitchFamily="34" charset="0"/>
                <a:ea typeface="Calibri" panose="020F0502020204030204" pitchFamily="34" charset="0"/>
                <a:cs typeface="Times New Roman" panose="02020603050405020304" pitchFamily="18" charset="0"/>
              </a:rPr>
              <a:t>(Obair i gcomhpháirtíocht: </a:t>
            </a:r>
            <a:r>
              <a:rPr lang="x-none" b="1" i="0" u="none" baseline="0" dirty="0"/>
              <a:t>ullmhú thráth na gceist) </a:t>
            </a:r>
            <a:r>
              <a:rPr lang="x-none" b="1" i="1" u="none" baseline="0" dirty="0"/>
              <a:t>(gan bheochan)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0" i="0" u="none" baseline="0" dirty="0"/>
              <a:t>Iarr ar bheirt daltaí léamh tríd an dá bhosca faisnéise ar thíortha ar an sleamhnán.</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0" i="0" u="none" baseline="0" dirty="0"/>
              <a:t>Ag brath ar an rang, d’fhéadfá iarraidh ar dhaltaí na Spriocanna Domhanda a bhfuil Cúnamh Éireann ag obair chun iad a bhaint amach san Aetóip a ainmniú.  </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b="0" i="0" u="none" baseline="0" dirty="0"/>
              <a:t>[freagraí féideartha = Sprioc 2: Deireadh le hocras, Sprioc 3: Dea-shláinte agus dea-fholláine, Sprioc 10: Neamhionannais laghdaithe, agus Sprioc 17: Comhpháirtíocht ar son na Spriocanna]</a:t>
            </a:r>
            <a:endParaRPr lang="x-none"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x-none"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x-none" b="1" i="1" dirty="0"/>
          </a:p>
        </p:txBody>
      </p:sp>
    </p:spTree>
    <p:extLst>
      <p:ext uri="{BB962C8B-B14F-4D97-AF65-F5344CB8AC3E}">
        <p14:creationId xmlns:p14="http://schemas.microsoft.com/office/powerpoint/2010/main" val="985066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6119BD-EFE4-C24A-9489-974E589FFD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b="1" i="0" u="none" baseline="0" dirty="0"/>
              <a:t>Nótaí don Mhúinteoir: Gníomhaíocht 2 / Sleamhnán </a:t>
            </a:r>
            <a:r>
              <a:rPr lang="en-IE" b="1" i="0" u="none" baseline="0" dirty="0"/>
              <a:t>5</a:t>
            </a:r>
            <a:r>
              <a:rPr lang="x-none" b="1" i="0" u="none" baseline="0" dirty="0"/>
              <a:t> de 8 </a:t>
            </a:r>
            <a:r>
              <a:rPr lang="x-none" sz="1200" b="1" i="0" u="none" baseline="0" dirty="0">
                <a:effectLst/>
                <a:latin typeface="Calibri" panose="020F0502020204030204" pitchFamily="34" charset="0"/>
                <a:ea typeface="Calibri" panose="020F0502020204030204" pitchFamily="34" charset="0"/>
                <a:cs typeface="Times New Roman" panose="02020603050405020304" pitchFamily="18" charset="0"/>
              </a:rPr>
              <a:t>(Obair i gcomhpháirtíocht: </a:t>
            </a:r>
            <a:r>
              <a:rPr lang="x-none" b="1" i="0" u="none" baseline="0" dirty="0"/>
              <a:t>ullmhú thráth na gceist) </a:t>
            </a:r>
            <a:r>
              <a:rPr lang="x-none" b="1" i="1" u="none" baseline="0" dirty="0"/>
              <a:t>(gan bheochan)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0" i="0" u="none" baseline="0" dirty="0"/>
              <a:t>Iarr ar bheirt daltaí léamh tríd an dá bhosca faisnéise ar thíortha ar an sleamhnán.</a:t>
            </a:r>
            <a:endParaRPr lang="x-none"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x-none"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0" i="0" u="none" baseline="0" dirty="0"/>
              <a:t>Mínigh gurb é </a:t>
            </a:r>
            <a:r>
              <a:rPr lang="x-none" sz="1800" b="0" i="0" u="none" baseline="0" dirty="0">
                <a:effectLst/>
                <a:latin typeface="Verdana" panose="020B0604030504040204" pitchFamily="34" charset="0"/>
                <a:ea typeface="Calibri" panose="020F0502020204030204" pitchFamily="34" charset="0"/>
                <a:cs typeface="Times New Roman" panose="02020603050405020304" pitchFamily="18" charset="0"/>
              </a:rPr>
              <a:t>Hồ Văn Lai</a:t>
            </a:r>
            <a:r>
              <a:rPr lang="x-none" b="0" i="0" u="none" baseline="0" dirty="0"/>
              <a:t> an t‑ainm ar an bhfear sa ghrianghraf. Tháinig sé slán nuair a phléasc mianach talún, agus tá sé ag obair mar oideoir ar rioscaí mianach talún san Ionad Cuairteoirí in Dong Ha, cathair i lár Vítneam.  Project RENEW (“</a:t>
            </a:r>
            <a:r>
              <a:rPr lang="x-none" b="0" i="1" u="none" baseline="0" dirty="0"/>
              <a:t>Restoring the Environment and Neutralizing the Effects of War</a:t>
            </a:r>
            <a:r>
              <a:rPr lang="x-none" b="0" i="0" u="none" baseline="0" dirty="0"/>
              <a:t>”) an t-ainm atá ar an eagraíocht atá i mbun an Ionaid Cuairteoirí le tacaíocht ó Chúnamh Éireann.</a:t>
            </a:r>
            <a:endParaRPr lang="x-none"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x-none"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0" i="0" u="none" baseline="0" dirty="0"/>
              <a:t>Ag brath ar an rang, d’fhéadfá iarraidh ar dhaltaí na Spriocanna Domhanda a bhfuil Cúnamh Éireann ag obair chun iad a bhaint amach i Vítneam a ainmniú.  </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b="0" i="0" u="none" baseline="0" dirty="0"/>
              <a:t>[freagraí féideartha = Sprioc 1: Deireadh le bochtaineacht, Sprioc 3: Dea-shláinte agus dea-fholláine, Sprioc 4: Oideachas den scoth, Sprioc 8: Obair fhónta agus fás sa gheilleagar, agus Sprioc 17: Comhpháirtíocht ar son na Spriocanna]</a:t>
            </a:r>
            <a:endParaRPr lang="x-none"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x-none" b="1" i="1" dirty="0"/>
          </a:p>
        </p:txBody>
      </p:sp>
    </p:spTree>
    <p:extLst>
      <p:ext uri="{BB962C8B-B14F-4D97-AF65-F5344CB8AC3E}">
        <p14:creationId xmlns:p14="http://schemas.microsoft.com/office/powerpoint/2010/main" val="2264807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6119BD-EFE4-C24A-9489-974E589FFD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b="1" i="0" u="none" baseline="0" dirty="0"/>
              <a:t>Nótaí don Mhúinteoir: Gníomhaíocht 2 / Sleamhnán </a:t>
            </a:r>
            <a:r>
              <a:rPr lang="en-IE" b="1" i="0" u="none" baseline="0" dirty="0"/>
              <a:t>6</a:t>
            </a:r>
            <a:r>
              <a:rPr lang="x-none" b="1" i="0" u="none" baseline="0" dirty="0"/>
              <a:t> de 8 </a:t>
            </a:r>
            <a:r>
              <a:rPr lang="x-none" sz="1200" b="1" i="0" u="none" baseline="0" dirty="0">
                <a:effectLst/>
                <a:latin typeface="Calibri" panose="020F0502020204030204" pitchFamily="34" charset="0"/>
                <a:ea typeface="Calibri" panose="020F0502020204030204" pitchFamily="34" charset="0"/>
                <a:cs typeface="Times New Roman" panose="02020603050405020304" pitchFamily="18" charset="0"/>
              </a:rPr>
              <a:t>(Obair i gcomhpháirtíocht: </a:t>
            </a:r>
            <a:r>
              <a:rPr lang="x-none" b="1" i="0" u="none" baseline="0" dirty="0"/>
              <a:t>ullmhú thráth na gceist) </a:t>
            </a:r>
            <a:r>
              <a:rPr lang="x-none" b="1" i="1" u="none" baseline="0" dirty="0"/>
              <a:t>(gan bheochan)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0" i="0" u="none" baseline="0" dirty="0"/>
              <a:t>Iarr ar bheirt daltaí léamh tríd an dá bhosca faisnéise ar thíortha ar an sleamhnán.</a:t>
            </a:r>
            <a:endParaRPr lang="x-none"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x-none"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0" i="0" u="none" baseline="0" dirty="0"/>
              <a:t>Ag brath ar an rang, d’fhéadfá iarraidh ar dhaltaí na Spriocanna Domhanda a bhfuil Cúnamh Éireann ag obair chun iad a bhaint amach sa Mhaláiv a ainmniú.  </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b="0" i="0" u="none" baseline="0" dirty="0"/>
              <a:t>[freagraí féideartha = Sprioc 1: Deireadh le bochtaineacht, Sprioc 2: Deireadh le hocras, Sprioc 3: Dea-shláinte agus dea-fholláine, Sprioc 8: Obair fhónta agus fás sa gheilleagar, Sprioc 13: Gníomhú ar son na haeráide, agus Sprioc 17: Comhpháirtíocht ar son na Spriocanna]</a:t>
            </a:r>
            <a:endParaRPr lang="x-none"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x-none" b="1" i="1" dirty="0"/>
          </a:p>
        </p:txBody>
      </p:sp>
    </p:spTree>
    <p:extLst>
      <p:ext uri="{BB962C8B-B14F-4D97-AF65-F5344CB8AC3E}">
        <p14:creationId xmlns:p14="http://schemas.microsoft.com/office/powerpoint/2010/main" val="2070540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6119BD-EFE4-C24A-9489-974E589FFD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b="1" i="0" u="none" baseline="0" dirty="0"/>
              <a:t>Nótaí don Mhúinteoir: Gníomhaíocht 2 / Sleamhnán </a:t>
            </a:r>
            <a:r>
              <a:rPr lang="en-IE" b="1" i="0" u="none" baseline="0" dirty="0"/>
              <a:t>7</a:t>
            </a:r>
            <a:r>
              <a:rPr lang="x-none" b="1" i="0" u="none" baseline="0" dirty="0"/>
              <a:t> de </a:t>
            </a:r>
            <a:r>
              <a:rPr lang="en-IE" b="1" i="0" u="none" baseline="0" dirty="0"/>
              <a:t>8</a:t>
            </a:r>
            <a:r>
              <a:rPr lang="x-none" b="1" i="0" u="none" baseline="0" dirty="0"/>
              <a:t> </a:t>
            </a:r>
            <a:r>
              <a:rPr lang="x-none" sz="1200" b="1" i="0" u="none" baseline="0" dirty="0">
                <a:effectLst/>
                <a:latin typeface="Calibri" panose="020F0502020204030204" pitchFamily="34" charset="0"/>
                <a:ea typeface="Calibri" panose="020F0502020204030204" pitchFamily="34" charset="0"/>
                <a:cs typeface="Times New Roman" panose="02020603050405020304" pitchFamily="18" charset="0"/>
              </a:rPr>
              <a:t>(Obair i gcomhpháirtíocht: </a:t>
            </a:r>
            <a:r>
              <a:rPr lang="x-none" b="1" i="0" u="none" baseline="0" dirty="0"/>
              <a:t>ullmhú thráth na gceist) </a:t>
            </a:r>
            <a:r>
              <a:rPr lang="x-none" b="1" i="1" u="none" baseline="0" dirty="0"/>
              <a:t>(gan bheochan)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0" i="0" u="none" baseline="0" dirty="0"/>
              <a:t>Iarr ar bheirt daltaí léamh tríd an dá bhosca faisnéise ar thíortha ar an sleamhnán.</a:t>
            </a:r>
            <a:endParaRPr lang="x-none"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x-none"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0" i="0" u="none" baseline="0" dirty="0"/>
              <a:t>Mínigh gurb as Port Loko i Siarra Leon do na triúr cailíní sa ghrianghraf, agus tá raidiónna acu a sholáthair Women in Crisis, le tacaíocht ó Chúnamh Éireann.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0" i="0" u="none" baseline="0" dirty="0"/>
              <a:t>Ag brath ar an rang, d’fhéadfá iarraidh ar dhaltaí na Spriocanna Domhanda a bhfuil Cúnamh Éireann ag obair chun iad a bhaint amach i Siarra Leon a ainmniú.  </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b="0" i="0" u="none" baseline="0" dirty="0"/>
              <a:t>[freagraí féideartha = Sprioc 3: Dea-shláinte agus dea-fholláine, Sprioc 4: Oideachas den scoth, Sprioc 5: Comhionannas inscne, agus Sprioc 17: Comhpháirtíocht ar son na Spriocanna]</a:t>
            </a:r>
            <a:endParaRPr lang="x-none"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x-none" b="1" i="1" dirty="0"/>
          </a:p>
        </p:txBody>
      </p:sp>
    </p:spTree>
    <p:extLst>
      <p:ext uri="{BB962C8B-B14F-4D97-AF65-F5344CB8AC3E}">
        <p14:creationId xmlns:p14="http://schemas.microsoft.com/office/powerpoint/2010/main" val="2398691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49450" y="420688"/>
            <a:ext cx="2959100" cy="1665287"/>
          </a:xfrm>
        </p:spPr>
      </p:sp>
      <p:sp>
        <p:nvSpPr>
          <p:cNvPr id="3" name="Notes Placeholder 2"/>
          <p:cNvSpPr>
            <a:spLocks noGrp="1"/>
          </p:cNvSpPr>
          <p:nvPr>
            <p:ph type="body" idx="1"/>
          </p:nvPr>
        </p:nvSpPr>
        <p:spPr>
          <a:xfrm>
            <a:off x="685800" y="2085975"/>
            <a:ext cx="5486400" cy="44767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1" i="0" u="none" strike="noStrike" kern="1200" cap="none" spc="0" normalizeH="0" baseline="0" noProof="0" dirty="0">
                <a:ln>
                  <a:noFill/>
                </a:ln>
                <a:solidFill>
                  <a:prstClr val="black"/>
                </a:solidFill>
                <a:effectLst/>
                <a:uLnTx/>
                <a:uFillTx/>
                <a:latin typeface="Calibri" panose="020F0502020204030204"/>
                <a:ea typeface="+mn-ea"/>
                <a:cs typeface="+mn-cs"/>
              </a:rPr>
              <a:t>Nótaí don Mhúinteoir: Gníomhaíocht 2 / Sleamhnán 8 de 8 (Comhpháirtíocht ar son na Spriocanna) </a:t>
            </a:r>
            <a:r>
              <a:rPr kumimoji="0" lang="x-none" sz="1100" b="1" i="1" u="none" strike="noStrike" kern="1200" cap="none" spc="0" normalizeH="0" baseline="0" noProof="0" dirty="0">
                <a:ln>
                  <a:noFill/>
                </a:ln>
                <a:solidFill>
                  <a:prstClr val="black"/>
                </a:solidFill>
                <a:effectLst/>
                <a:uLnTx/>
                <a:uFillTx/>
                <a:latin typeface="Calibri" panose="020F0502020204030204"/>
                <a:ea typeface="+mn-ea"/>
                <a:cs typeface="+mn-cs"/>
              </a:rPr>
              <a:t>(1 bheochan amháin ar *Cliceáil)</a:t>
            </a:r>
            <a:endParaRPr kumimoji="0" lang="x-none" sz="11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dirty="0">
                <a:ln>
                  <a:noFill/>
                </a:ln>
                <a:solidFill>
                  <a:prstClr val="black"/>
                </a:solidFill>
                <a:effectLst/>
                <a:uLnTx/>
                <a:uFillTx/>
                <a:latin typeface="Calibri" panose="020F0502020204030204"/>
                <a:ea typeface="+mn-ea"/>
                <a:cs typeface="+mn-cs"/>
              </a:rPr>
              <a:t>Iarr ar na daltaí an chrosóg mhara a thaispeáint ar a bhfuil ainm cúig </a:t>
            </a:r>
            <a:r>
              <a:rPr kumimoji="0" lang="x-none" sz="1400" b="0" i="0" u="none" strike="noStrike" kern="1200" cap="none" spc="0" normalizeH="0" baseline="0" noProof="0" dirty="0">
                <a:ln>
                  <a:noFill/>
                </a:ln>
                <a:solidFill>
                  <a:prstClr val="black"/>
                </a:solidFill>
                <a:effectLst/>
                <a:uLnTx/>
                <a:uFillTx/>
                <a:latin typeface="Calibri" panose="020F0502020204030204"/>
                <a:ea typeface="+mn-ea"/>
                <a:cs typeface="+mn-cs"/>
              </a:rPr>
              <a:t>eagraíocht nó ghrúpa lena mbíonn Cúnamh Éireann ag comhoibriú chun cabhrú leis na Spriocanna Domhanda agus chun difear a dhéanamh do shaol na ndaoine i dtíortha ar fud an domhain.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600" b="0" i="0" u="none" strike="noStrike" kern="1200" cap="none" spc="0" normalizeH="0" baseline="0" noProof="0" dirty="0">
                <a:ln>
                  <a:noFill/>
                </a:ln>
                <a:solidFill>
                  <a:prstClr val="black"/>
                </a:solidFill>
                <a:effectLst/>
                <a:uLnTx/>
                <a:uFillTx/>
                <a:latin typeface="Calibri" panose="020F0502020204030204"/>
                <a:ea typeface="+mn-ea"/>
                <a:cs typeface="+mn-cs"/>
              </a:rPr>
              <a:t>Tabhair deis dóibh féachaint ar na hainmneacha a scríobh na daltaí in aice láimhe ar a gcrosóg mhara féin.</a:t>
            </a:r>
            <a:endParaRPr kumimoji="0" lang="x-none"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dirty="0">
                <a:ln>
                  <a:noFill/>
                </a:ln>
                <a:solidFill>
                  <a:prstClr val="black"/>
                </a:solidFill>
                <a:effectLst/>
                <a:uLnTx/>
                <a:uFillTx/>
                <a:latin typeface="Calibri" panose="020F0502020204030204"/>
                <a:ea typeface="+mn-ea"/>
                <a:cs typeface="+mn-cs"/>
              </a:rPr>
              <a:t>Cuir i gcuimhne don rang go bhfuil comhpháirtíochtaí an-tábhachtach ar fad le cinntiú go mbainfear amach na 17 Sprioc Dhomhanda faoi 2030.  Ciallaíonn sé sin go gcaithfidh gach duine tarraingt le chéile agus go gcaithfidh gach aon duine (gach aon duine sa rang, mar shampla) athruithe maithe a dhéanamh agus rud éigin a dhéanamh ar son ceann amháin nó níos mó de na Spriocanna.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x-none" sz="1100" b="1" i="1" u="none" strike="noStrike" kern="1200" cap="none" spc="0" normalizeH="0" baseline="0" noProof="0" dirty="0">
                <a:ln>
                  <a:noFill/>
                </a:ln>
                <a:solidFill>
                  <a:prstClr val="black"/>
                </a:solidFill>
                <a:effectLst/>
                <a:uLnTx/>
                <a:uFillTx/>
                <a:latin typeface="Calibri" panose="020F0502020204030204"/>
                <a:ea typeface="+mn-ea"/>
                <a:cs typeface="+mn-cs"/>
              </a:rPr>
              <a:t>* Cliceáil</a:t>
            </a:r>
            <a:r>
              <a:rPr kumimoji="0" lang="x-none" sz="1100" b="0" i="1" u="none" strike="noStrike" kern="1200" cap="none" spc="0" normalizeH="0" baseline="0" noProof="0" dirty="0">
                <a:ln>
                  <a:noFill/>
                </a:ln>
                <a:solidFill>
                  <a:prstClr val="black"/>
                </a:solidFill>
                <a:effectLst/>
                <a:uLnTx/>
                <a:uFillTx/>
                <a:latin typeface="Calibri" panose="020F0502020204030204"/>
                <a:ea typeface="+mn-ea"/>
                <a:cs typeface="+mn-cs"/>
              </a:rPr>
              <a:t> chun teacht le chéile na 5 chiorcal ar leith sa léaráid do Sprioc Dhomhanda 17 a bheochan.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419F4-D791-41E3-8F48-C57B6378CBDD}"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400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ga" sz="1200" b="1" i="0" u="none" strike="noStrike" kern="1200" cap="none" spc="0" normalizeH="0" baseline="0" noProof="0" dirty="0">
                <a:ln>
                  <a:noFill/>
                </a:ln>
                <a:solidFill>
                  <a:prstClr val="black"/>
                </a:solidFill>
                <a:effectLst/>
                <a:uLnTx/>
                <a:uFillTx/>
                <a:latin typeface="Calibri" panose="020F0502020204030204"/>
                <a:ea typeface="+mn-ea"/>
                <a:cs typeface="+mn-cs"/>
              </a:rPr>
              <a:t>Nótaí don Mhúinteoir: Gníomhaíocht 3 / Sleamhnán 1 de 2 (Gníomhaithe Spriocanna Domhanda)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g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Mínigh don rang go mbeidh páirt á glacadh acu i nGradaim Chúnamh Éireann, ár nDomhan.  Mar chuid de sin, cumfaidh siad gearrscéalta agus dánta, déanfaidh siad suirbhé ar dhaoine eile, canfaidh siad amhráin, tarraingeoidh siad pictiúir srl. ar an téama ‘Comhpháirtíocht ar son na Spriocanna’, ar na Spriocanna Domhanda go ginearálta, nó ar obair Chúnamh Éireann.  Cuirfear an obair iontach sin go léir isteach lena foilsiú i gceann de na heagráin de </a:t>
            </a:r>
            <a:r>
              <a:rPr kumimoji="0" lang="ga"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Gníomhaithe Spriocanna Domhanda</a:t>
            </a:r>
            <a:r>
              <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an iris ar líne a bhíonn á scríobh ag leanaí do leanaí.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Ag brath ar an rang, d’fhéadfá: </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ga"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ligean do dhaltaí ábhar agus formáid a saothair féin a roghnú</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ga"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ábhair/formáidí éagsúla a thabhairt do ghrúpaí daltaí</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ga"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béim ar an ábhar agus formáid a chinneadh, agus saothar ranga iomláin a chur isteach</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Is féidir saothar a chur isteach as seo go dtí mí Aibreáin d’eagráin 2 agus 3 de </a:t>
            </a:r>
            <a:r>
              <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Gníomhaithe Spriocanna Domhanda</a:t>
            </a:r>
            <a:r>
              <a:rPr kumimoji="0" lang="ga"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 mar sin tá neart ama agaibh tús a chur leis an obair!</a:t>
            </a:r>
            <a:r>
              <a:rPr kumimoji="0" lang="ga"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ga"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Líon isteach Foirm Iontrála (is féidir an fhoirm a íoslódáil ónár láithreán gréasáin) agus seol isteach an saothar ar ríomhphost chuig </a:t>
            </a:r>
            <a:r>
              <a:rPr kumimoji="0" lang="ga" sz="1800" b="0" i="1" u="none"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ourworld@realnation.ie</a:t>
            </a:r>
            <a:r>
              <a:rPr kumimoji="0" lang="ga"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nó sa phost chuig:</a:t>
            </a:r>
            <a:br>
              <a:rPr kumimoji="0" lang="ga"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ga"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ga"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Gradaim Chúnamh Éireann, ár nDomhan</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Real Nation</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24 Cé Árann, Baile Átha Cliath 7</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D07 W620</a:t>
            </a:r>
            <a:br>
              <a:rPr kumimoji="0" lang="ga"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Tá faisnéis bhreise le fáil ar </a:t>
            </a:r>
            <a:r>
              <a:rPr kumimoji="0" lang="ga" sz="1800" b="0" i="1" u="none"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rPr>
              <a:t>www.ourworldirishaidawards.ie</a:t>
            </a:r>
            <a:br>
              <a:rPr kumimoji="0" lang="ga"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ga"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ga"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Is féidir ríomhphost a sheoladh chuig an oifig tionscadail nó glaoch orainn má bhíonn ceist ar bith agat faoi Ghradaim Chúnamh Éireann, ár nDomhan, nó faoi shaothair a chur isteach: </a:t>
            </a:r>
            <a:r>
              <a:rPr kumimoji="0" lang="ga" sz="1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Ríomhphost:</a:t>
            </a:r>
            <a:r>
              <a:rPr kumimoji="0" lang="ga"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ga" sz="1800" b="0" i="1" u="none"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ourworld@realnation.ie</a:t>
            </a:r>
            <a:r>
              <a:rPr kumimoji="0" lang="ga"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ga" sz="1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Fón: </a:t>
            </a:r>
            <a:r>
              <a:rPr kumimoji="0" lang="ga"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01 522 4834H</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ga"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 bhreá linn scéala a fháil uait ar conas atá ag éirí leat leis na hábhair churaclaim agus leis na saothair a bheidh á gcur isteach do na Gradaim.  Is féidir bhur n‑aistear Ghradaim Chúnamh Éireann, ár nDomhan, 2021, a chomhroinnt linn </a:t>
            </a:r>
            <a:r>
              <a:rPr kumimoji="0" lang="ga"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@Irish_Aid </a:t>
            </a:r>
            <a:r>
              <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ga"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@ourworldirishaidawards</a:t>
            </a:r>
            <a:r>
              <a:rPr kumimoji="0" lang="ga" sz="1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ga"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ar na meáin shóisialta leis an haischlib</a:t>
            </a:r>
            <a:r>
              <a:rPr kumimoji="0" lang="ga" sz="1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ga"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#ourworldawards</a:t>
            </a:r>
            <a:endParaRPr kumimoji="0" lang="g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419F4-D791-41E3-8F48-C57B6378CBDD}"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244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b="1" i="0" u="none" baseline="0"/>
              <a:t>Nótaí don Mhúinteoir: Gníomhaíocht 3 / Sleamhnán 2 de 2 (Gníomhaithe Spriocanna Domhanda) (</a:t>
            </a:r>
            <a:r>
              <a:rPr lang="x-none" b="1" i="1" u="none" baseline="0"/>
              <a:t>4 bheochan *</a:t>
            </a:r>
            <a:r>
              <a:rPr lang="x-none" b="1" i="0" u="none" baseline="0"/>
              <a:t> Cliceáil – 3 cinn i ndiaidh a chéile ar an dara cliceáil)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0" i="0" u="none" baseline="0"/>
              <a:t>Mínigh do na daltaí go mbeidh machnamh á dhéanamh acu ar an méid a d’fhoghlaim siad sa cheacht seo.  </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b="0" i="0" u="none" baseline="0"/>
              <a:t>Abair leis na daltaí a shamhlú go bhfuil siad ag imirt cispheile.  Faoi mar a léirítear ar an scáileán na rudaí go léir a d’fhoghlaim siad sa cheacht seo, ba cheart do na daltaí na rudaí seo a mhímeáil: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b="0"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0" i="0" u="none" baseline="0"/>
              <a:t>An ciseán buaiteach a fháil sa chluiche – má tá siad sásta gur fhoghlaim siad na rudaí a bhí le foghlaim acu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x-none" b="1" i="1" u="none" baseline="0"/>
              <a:t>* Cliceáil</a:t>
            </a:r>
            <a:r>
              <a:rPr lang="x-none" b="0" i="1" u="none" baseline="0"/>
              <a:t> chun beochan a sheinm den liathróid ag dul isteach sa chiseán lena bhfuil i gceist agat a léiriú</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b="0"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0" i="0" u="none" baseline="0"/>
              <a:t>An liathróid a dhruibleáil – má tá tacaíocht bhreise ó chomhpháirtí (daltaí nó múinteoir) ag teastáil le bheith ábalta a rá gur éirigh leo gach rud a fhoghlaim</a:t>
            </a:r>
            <a:endParaRPr lang="x-none"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1" i="1" u="none" baseline="0"/>
              <a:t>* Cliceáil</a:t>
            </a:r>
            <a:r>
              <a:rPr lang="x-none" b="0" i="1" u="none" baseline="0"/>
              <a:t> chun beochan a sheinm do na 3 sprioc foghlama don cheacht seo, ceann ar cheann, agus léigh amach os ard iad nuair a thaispeántar iad.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0" i="0" u="none" baseline="0"/>
              <a:t>Féach cé na daltaí a bhfuil tacaíocht bhreise ag teastáil uathu.  </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b="0" i="0" u="none" baseline="0"/>
              <a:t>Tréaslaigh an rang as an obair iontach atá déanta acu, agus abair leo gur Gníomhaithe Spriocanna Domhanda den chéad scoth iad.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0" i="1" u="none" baseline="0"/>
              <a:t>Ná déan dearmad féachaint ar </a:t>
            </a:r>
            <a:r>
              <a:rPr lang="x-none" sz="1200" b="1" i="0" u="none" strike="noStrike" baseline="0">
                <a:solidFill>
                  <a:srgbClr val="422D45"/>
                </a:solidFill>
                <a:latin typeface="DINNextLTPro-Bold"/>
              </a:rPr>
              <a:t>www.ourworldirishaidaward.ie</a:t>
            </a:r>
            <a:r>
              <a:rPr lang="x-none" sz="1200" b="0" i="1" u="none" strike="noStrike" baseline="0">
                <a:solidFill>
                  <a:srgbClr val="422D45"/>
                </a:solidFill>
                <a:latin typeface="DINNextLTPro-Bold"/>
              </a:rPr>
              <a:t> chun faisnéis a fháil ar shaothar na ndaltaí a fhoilsiú in </a:t>
            </a:r>
            <a:r>
              <a:rPr lang="x-none" sz="1200" b="0" i="0" u="none" strike="noStrike" baseline="0">
                <a:solidFill>
                  <a:srgbClr val="422D45"/>
                </a:solidFill>
                <a:latin typeface="DINNextLTPro-Bold"/>
              </a:rPr>
              <a:t>… [cuir isteach téacs a bhaineann le leibhéal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b="1" i="0" dirty="0"/>
          </a:p>
          <a:p>
            <a:endParaRPr lang="x-none" dirty="0"/>
          </a:p>
        </p:txBody>
      </p:sp>
      <p:sp>
        <p:nvSpPr>
          <p:cNvPr id="4" name="Slide Number Placeholder 3"/>
          <p:cNvSpPr>
            <a:spLocks noGrp="1"/>
          </p:cNvSpPr>
          <p:nvPr>
            <p:ph type="sldNum" sz="quarter" idx="5"/>
          </p:nvPr>
        </p:nvSpPr>
        <p:spPr/>
        <p:txBody>
          <a:bodyPr/>
          <a:lstStyle/>
          <a:p>
            <a:pPr algn="l" rtl="0"/>
            <a:fld id="{DDD419F4-D791-41E3-8F48-C57B6378CBDD}" type="slidenum">
              <a:rPr/>
              <a:t>17</a:t>
            </a:fld>
            <a:endParaRPr lang="x-none" dirty="0"/>
          </a:p>
        </p:txBody>
      </p:sp>
    </p:spTree>
    <p:extLst>
      <p:ext uri="{BB962C8B-B14F-4D97-AF65-F5344CB8AC3E}">
        <p14:creationId xmlns:p14="http://schemas.microsoft.com/office/powerpoint/2010/main" val="2069628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6119BD-EFE4-C24A-9489-974E589FFD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ga" sz="1200" b="1" i="0" u="none" strike="noStrike" kern="1200" cap="none" spc="0" normalizeH="0" baseline="0" noProof="0" dirty="0">
                <a:ln>
                  <a:noFill/>
                </a:ln>
                <a:solidFill>
                  <a:prstClr val="black"/>
                </a:solidFill>
                <a:effectLst/>
                <a:uLnTx/>
                <a:uFillTx/>
                <a:latin typeface="Calibri" panose="020F0502020204030204"/>
                <a:ea typeface="+mn-ea"/>
                <a:cs typeface="+mn-cs"/>
              </a:rPr>
              <a:t>Nótaí don Mhúinteoir: Sleamhnán 1 de 1 (I d’am féin) (</a:t>
            </a:r>
            <a:r>
              <a:rPr kumimoji="0" lang="ga" sz="1200" b="1" i="1" u="none" strike="noStrike" kern="1200" cap="none" spc="0" normalizeH="0" baseline="0" noProof="0" dirty="0">
                <a:ln>
                  <a:noFill/>
                </a:ln>
                <a:solidFill>
                  <a:prstClr val="black"/>
                </a:solidFill>
                <a:effectLst/>
                <a:uLnTx/>
                <a:uFillTx/>
                <a:latin typeface="Calibri" panose="020F0502020204030204"/>
                <a:ea typeface="+mn-ea"/>
                <a:cs typeface="+mn-cs"/>
              </a:rPr>
              <a:t>gan bheochan</a:t>
            </a:r>
            <a:r>
              <a:rPr kumimoji="0" lang="ga" sz="12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ga"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ga" sz="1200" b="0" i="0" u="none" strike="noStrike" kern="1200" cap="none" spc="0" normalizeH="0" baseline="0" noProof="0" dirty="0">
                <a:ln>
                  <a:noFill/>
                </a:ln>
                <a:solidFill>
                  <a:prstClr val="black"/>
                </a:solidFill>
                <a:effectLst/>
                <a:uLnTx/>
                <a:uFillTx/>
                <a:latin typeface="Calibri" panose="020F0502020204030204"/>
                <a:ea typeface="+mn-ea"/>
                <a:cs typeface="+mn-cs"/>
              </a:rPr>
              <a:t>Ag brath ar an rang, b’fhéidir gur mhaith leat na daltaí a spreagadh lena gcuid eolais a thástáil ar an obair lena mbíonn Cúnamh Éireann ag tacú i dtíortha éagsúla timpeall na cruinne trí ligean dóibh tabhairt faoi </a:t>
            </a:r>
            <a:r>
              <a:rPr kumimoji="0" lang="ga" sz="1200" b="0" i="1" u="none" strike="noStrike" kern="1200" cap="none" spc="0" normalizeH="0" baseline="0" noProof="0" dirty="0">
                <a:ln>
                  <a:noFill/>
                </a:ln>
                <a:solidFill>
                  <a:prstClr val="black"/>
                </a:solidFill>
                <a:effectLst/>
                <a:uLnTx/>
                <a:uFillTx/>
                <a:latin typeface="Calibri" panose="020F0502020204030204"/>
                <a:ea typeface="+mn-ea"/>
                <a:cs typeface="+mn-cs"/>
              </a:rPr>
              <a:t>Obair i gcomhpháirtíocht: Tráth na gCeist</a:t>
            </a:r>
            <a:r>
              <a:rPr kumimoji="0" lang="ga"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ga" sz="1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ga" sz="1200" b="0" i="0" u="none" strike="noStrike" kern="1200" cap="none" spc="0" normalizeH="0" baseline="0" noProof="0" dirty="0">
                <a:ln>
                  <a:noFill/>
                </a:ln>
                <a:solidFill>
                  <a:prstClr val="black"/>
                </a:solidFill>
                <a:effectLst/>
                <a:uLnTx/>
                <a:uFillTx/>
                <a:latin typeface="Calibri" panose="020F0502020204030204"/>
                <a:ea typeface="+mn-ea"/>
                <a:cs typeface="+mn-cs"/>
              </a:rPr>
              <a:t>Tá 12 cheist ann, bunaithe ar an bhfaisnéis sa cheacht seo, agus bronntar pointe amháin le haghaidh gach freagra atá ceart.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ga" sz="1200" b="0" i="0" u="none" strike="noStrike" kern="1200" cap="none" spc="0" normalizeH="0" baseline="0" noProof="0" dirty="0">
                <a:ln>
                  <a:noFill/>
                </a:ln>
                <a:solidFill>
                  <a:prstClr val="black"/>
                </a:solidFill>
                <a:effectLst/>
                <a:uLnTx/>
                <a:uFillTx/>
                <a:latin typeface="Avenir Next Demi Bold" panose="020B0703020202020204"/>
                <a:ea typeface="+mn-ea"/>
                <a:cs typeface="+mn-cs"/>
              </a:rPr>
              <a:t>Is féidir leis na daltaí an tráth na gceist a dhéanamh ina n‑aonair, i mbeirteanna, nó i ngrúpaí beaga.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ga" sz="1200" b="0" i="0" u="none" strike="noStrike" kern="1200" cap="none" spc="0" normalizeH="0" baseline="0" noProof="0" dirty="0">
                <a:ln>
                  <a:noFill/>
                </a:ln>
                <a:solidFill>
                  <a:prstClr val="black"/>
                </a:solidFill>
                <a:effectLst/>
                <a:uLnTx/>
                <a:uFillTx/>
                <a:latin typeface="Avenir Next Demi Bold" panose="020B0703020202020204"/>
                <a:ea typeface="+mn-ea"/>
                <a:cs typeface="+mn-cs"/>
              </a:rPr>
              <a:t>Má tá gléasanna ag na daltaí, is féidir leo an tráth na gceist a oscailt </a:t>
            </a:r>
            <a:r>
              <a:rPr kumimoji="0" lang="ga" sz="1200" b="1" i="1" u="sng" strike="noStrike" kern="1200" cap="none" spc="0" normalizeH="0" baseline="0" noProof="0" dirty="0">
                <a:ln>
                  <a:noFill/>
                </a:ln>
                <a:solidFill>
                  <a:prstClr val="black"/>
                </a:solidFill>
                <a:effectLst/>
                <a:uLnTx/>
                <a:uFillTx/>
                <a:latin typeface="Avenir Next Demi Bold" panose="020B0703020202020204"/>
                <a:ea typeface="+mn-ea"/>
                <a:cs typeface="+mn-cs"/>
              </a:rPr>
              <a:t>leis an hipearnasc / URL nó cód QR ar Shleamhnán 17</a:t>
            </a:r>
            <a:r>
              <a:rPr kumimoji="0" lang="ga" sz="1200" b="0" i="0" u="none" strike="noStrike" kern="1200" cap="none" spc="0" normalizeH="0" baseline="0" noProof="0" dirty="0">
                <a:ln>
                  <a:noFill/>
                </a:ln>
                <a:solidFill>
                  <a:prstClr val="black"/>
                </a:solidFill>
                <a:effectLst/>
                <a:uLnTx/>
                <a:uFillTx/>
                <a:latin typeface="Avenir Next Demi Bold" panose="020B0703020202020204"/>
                <a:ea typeface="+mn-ea"/>
                <a:cs typeface="+mn-cs"/>
              </a:rPr>
              <a:t>.  De rogha air sin, is féidir leat an tráth na gceist a léiriú ar an gclár agus na ceisteanna a léamh os ard. Is féidir leis na daltaí na freagraí a scríobh síos ansin.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ga" sz="1200" b="0" i="0" u="none" strike="noStrike" kern="1200" cap="none" spc="0" normalizeH="0" baseline="0" noProof="0" dirty="0">
              <a:ln>
                <a:noFill/>
              </a:ln>
              <a:solidFill>
                <a:prstClr val="black"/>
              </a:solidFill>
              <a:effectLst/>
              <a:uLnTx/>
              <a:uFillTx/>
              <a:latin typeface="Avenir Next Demi Bold" panose="020B07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ga" sz="1200" b="0" i="0" u="none" strike="noStrike" kern="1200" cap="none" spc="0" normalizeH="0" baseline="0" noProof="0" dirty="0">
                <a:ln>
                  <a:noFill/>
                </a:ln>
                <a:solidFill>
                  <a:prstClr val="black"/>
                </a:solidFill>
                <a:effectLst/>
                <a:uLnTx/>
                <a:uFillTx/>
                <a:latin typeface="Avenir Next Demi Bold" panose="020B0703020202020204"/>
                <a:ea typeface="+mn-ea"/>
                <a:cs typeface="+mn-cs"/>
              </a:rPr>
              <a:t>Tá </a:t>
            </a:r>
            <a:r>
              <a:rPr kumimoji="0" lang="ga" sz="1200" b="1" i="0" u="none" strike="noStrike" kern="1200" cap="none" spc="0" normalizeH="0" baseline="0" noProof="0" dirty="0">
                <a:ln>
                  <a:noFill/>
                </a:ln>
                <a:solidFill>
                  <a:prstClr val="black"/>
                </a:solidFill>
                <a:effectLst/>
                <a:uLnTx/>
                <a:uFillTx/>
                <a:latin typeface="Avenir Next Demi Bold" panose="020B0703020202020204"/>
                <a:ea typeface="+mn-ea"/>
                <a:cs typeface="+mn-cs"/>
              </a:rPr>
              <a:t>cló trom</a:t>
            </a:r>
            <a:r>
              <a:rPr kumimoji="0" lang="ga" sz="1200" b="0" i="0" u="none" strike="noStrike" kern="1200" cap="none" spc="0" normalizeH="0" baseline="0" noProof="0" dirty="0">
                <a:ln>
                  <a:noFill/>
                </a:ln>
                <a:solidFill>
                  <a:prstClr val="black"/>
                </a:solidFill>
                <a:effectLst/>
                <a:uLnTx/>
                <a:uFillTx/>
                <a:latin typeface="Avenir Next Demi Bold" panose="020B0703020202020204"/>
                <a:ea typeface="+mn-ea"/>
                <a:cs typeface="+mn-cs"/>
              </a:rPr>
              <a:t> ar na freagraí thíos.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ga" sz="1200" b="0" i="0" u="none" strike="noStrike" kern="1200" cap="none" spc="0" normalizeH="0" baseline="0" noProof="0" dirty="0">
              <a:ln>
                <a:noFill/>
              </a:ln>
              <a:solidFill>
                <a:prstClr val="black"/>
              </a:solidFill>
              <a:effectLst/>
              <a:uLnTx/>
              <a:uFillTx/>
              <a:latin typeface="Avenir Next Demi Bold" panose="020B07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ga" sz="1200" b="0" i="0" u="none" strike="noStrike" kern="1200" cap="none" spc="0" normalizeH="0" baseline="0" noProof="0" dirty="0">
                <a:ln>
                  <a:noFill/>
                </a:ln>
                <a:solidFill>
                  <a:prstClr val="black"/>
                </a:solidFill>
                <a:effectLst/>
                <a:uLnTx/>
                <a:uFillTx/>
                <a:latin typeface="Avenir Next Demi Bold" panose="020B0703020202020204"/>
                <a:ea typeface="+mn-ea"/>
                <a:cs typeface="+mn-cs"/>
              </a:rPr>
              <a:t>Ceisteanna / Freagraí don tráth na gceist: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ga" sz="1200" b="0" i="0" u="none" strike="noStrike" kern="1200" cap="none" spc="0" normalizeH="0" baseline="0" noProof="0" dirty="0">
                <a:ln>
                  <a:noFill/>
                </a:ln>
                <a:solidFill>
                  <a:prstClr val="black"/>
                </a:solidFill>
                <a:effectLst/>
                <a:uLnTx/>
                <a:uFillTx/>
                <a:latin typeface="Avenir Next Demi Bold" panose="020B0703020202020204"/>
                <a:ea typeface="+mn-ea"/>
                <a:cs typeface="+mn-cs"/>
              </a:rPr>
              <a:t>Ceist 1: Is é Cúnamh Éireann ainm </a:t>
            </a:r>
            <a:r>
              <a:rPr kumimoji="0" lang="ga" sz="1200" b="1" i="0" u="none" strike="noStrike" kern="1200" cap="none" spc="0" normalizeH="0" baseline="0" noProof="0" dirty="0">
                <a:ln>
                  <a:noFill/>
                </a:ln>
                <a:solidFill>
                  <a:prstClr val="black"/>
                </a:solidFill>
                <a:effectLst/>
                <a:uLnTx/>
                <a:uFillTx/>
                <a:latin typeface="Avenir Next Demi Bold" panose="020B0703020202020204"/>
                <a:ea typeface="+mn-ea"/>
                <a:cs typeface="+mn-cs"/>
              </a:rPr>
              <a:t>cláir cúnaimh Rialtas na hÉireann le haghaidh forbairt thar lear</a:t>
            </a:r>
            <a:r>
              <a:rPr kumimoji="0" lang="ga" sz="1200" b="0" i="0" u="none" strike="noStrike" kern="1200" cap="none" spc="0" normalizeH="0" baseline="0" noProof="0" dirty="0">
                <a:ln>
                  <a:noFill/>
                </a:ln>
                <a:solidFill>
                  <a:prstClr val="black"/>
                </a:solidFill>
                <a:effectLst/>
                <a:uLnTx/>
                <a:uFillTx/>
                <a:latin typeface="Avenir Next Demi Bold" panose="020B0703020202020204"/>
                <a:ea typeface="+mn-ea"/>
                <a:cs typeface="+mn-cs"/>
              </a:rPr>
              <a:t>.</a:t>
            </a:r>
            <a:endParaRPr kumimoji="0" lang="ga" sz="1200" b="1" i="0" u="none" strike="noStrike" kern="1200" cap="none" spc="0" normalizeH="0" baseline="0" noProof="0" dirty="0">
              <a:ln>
                <a:noFill/>
              </a:ln>
              <a:solidFill>
                <a:prstClr val="black"/>
              </a:solidFill>
              <a:effectLst/>
              <a:uLnTx/>
              <a:uFillTx/>
              <a:latin typeface="Avenir Next Demi Bold" panose="020B07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ga" sz="1200" b="0" i="0" u="none" strike="noStrike" kern="1200" cap="none" spc="0" normalizeH="0" baseline="0" noProof="0" dirty="0">
                <a:ln>
                  <a:noFill/>
                </a:ln>
                <a:solidFill>
                  <a:prstClr val="black"/>
                </a:solidFill>
                <a:effectLst/>
                <a:uLnTx/>
                <a:uFillTx/>
                <a:latin typeface="Avenir Next Demi Bold" panose="020B0703020202020204"/>
                <a:ea typeface="+mn-ea"/>
                <a:cs typeface="+mn-cs"/>
              </a:rPr>
              <a:t>Ceist 2: In 2019, díláithríodh 97,500 duine óna n‑áit chónaithe </a:t>
            </a:r>
            <a:r>
              <a:rPr kumimoji="0" lang="ga" sz="1200" b="1" i="0" u="none" strike="noStrike" kern="1200" cap="none" spc="0" normalizeH="0" baseline="0" noProof="0" dirty="0">
                <a:ln>
                  <a:noFill/>
                </a:ln>
                <a:solidFill>
                  <a:prstClr val="black"/>
                </a:solidFill>
                <a:effectLst/>
                <a:uLnTx/>
                <a:uFillTx/>
                <a:latin typeface="Avenir Next Demi Bold" panose="020B0703020202020204"/>
                <a:ea typeface="+mn-ea"/>
                <a:cs typeface="+mn-cs"/>
              </a:rPr>
              <a:t>sa Mhaláiv</a:t>
            </a:r>
            <a:r>
              <a:rPr kumimoji="0" lang="ga" sz="1200" b="0" i="0" u="none" strike="noStrike" kern="1200" cap="none" spc="0" normalizeH="0" baseline="0" noProof="0" dirty="0">
                <a:ln>
                  <a:noFill/>
                </a:ln>
                <a:solidFill>
                  <a:prstClr val="black"/>
                </a:solidFill>
                <a:effectLst/>
                <a:uLnTx/>
                <a:uFillTx/>
                <a:latin typeface="Avenir Next Demi Bold" panose="020B0703020202020204"/>
                <a:ea typeface="+mn-ea"/>
                <a:cs typeface="+mn-cs"/>
              </a:rPr>
              <a:t> mar thoradh ar tharluithe adhaimsire, Cioclón Idai ina measc.</a:t>
            </a:r>
            <a:r>
              <a:rPr kumimoji="0" lang="ga" sz="1200" b="1" i="0" u="none" strike="noStrike" kern="1200" cap="none" spc="0" normalizeH="0" baseline="0" noProof="0" dirty="0">
                <a:ln>
                  <a:noFill/>
                </a:ln>
                <a:solidFill>
                  <a:prstClr val="black"/>
                </a:solidFill>
                <a:effectLst/>
                <a:uLnTx/>
                <a:uFillTx/>
                <a:latin typeface="Avenir Next Demi Bold" panose="020B0703020202020204"/>
                <a:ea typeface="+mn-ea"/>
                <a:cs typeface="+mn-cs"/>
              </a:rPr>
              <a:t> </a:t>
            </a:r>
            <a:endParaRPr kumimoji="0" lang="ga" sz="1200" b="0" i="0" u="none" strike="noStrike" kern="1200" cap="none" spc="0" normalizeH="0" baseline="0" noProof="0" dirty="0">
              <a:ln>
                <a:noFill/>
              </a:ln>
              <a:solidFill>
                <a:prstClr val="black"/>
              </a:solidFill>
              <a:effectLst/>
              <a:uLnTx/>
              <a:uFillTx/>
              <a:latin typeface="Avenir Next Demi Bold" panose="020B07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ga" sz="1200" b="0" i="0" u="none" strike="noStrike" kern="1200" cap="none" spc="0" normalizeH="0" baseline="0" noProof="0" dirty="0">
                <a:ln>
                  <a:noFill/>
                </a:ln>
                <a:solidFill>
                  <a:prstClr val="black"/>
                </a:solidFill>
                <a:effectLst/>
                <a:uLnTx/>
                <a:uFillTx/>
                <a:latin typeface="Avenir Next Demi Bold" panose="020B0703020202020204"/>
                <a:ea typeface="+mn-ea"/>
                <a:cs typeface="+mn-cs"/>
              </a:rPr>
              <a:t>Ceist 3: Is é Monrovia príomhchathair </a:t>
            </a:r>
            <a:r>
              <a:rPr kumimoji="0" lang="ga" sz="1200" b="1" i="0" u="none" strike="noStrike" kern="1200" cap="none" spc="0" normalizeH="0" baseline="0" noProof="0" dirty="0">
                <a:ln>
                  <a:noFill/>
                </a:ln>
                <a:solidFill>
                  <a:prstClr val="black"/>
                </a:solidFill>
                <a:effectLst/>
                <a:uLnTx/>
                <a:uFillTx/>
                <a:latin typeface="Avenir Next Demi Bold" panose="020B0703020202020204"/>
                <a:ea typeface="+mn-ea"/>
                <a:cs typeface="+mn-cs"/>
              </a:rPr>
              <a:t>na Libéire</a:t>
            </a:r>
            <a:r>
              <a:rPr kumimoji="0" lang="ga" sz="1200" b="0" i="0" u="none" strike="noStrike" kern="1200" cap="none" spc="0" normalizeH="0" baseline="0" noProof="0" dirty="0">
                <a:ln>
                  <a:noFill/>
                </a:ln>
                <a:solidFill>
                  <a:prstClr val="black"/>
                </a:solidFill>
                <a:effectLst/>
                <a:uLnTx/>
                <a:uFillTx/>
                <a:latin typeface="Avenir Next Demi Bold" panose="020B0703020202020204"/>
                <a:ea typeface="+mn-ea"/>
                <a:cs typeface="+mn-cs"/>
              </a:rPr>
              <a:t>.</a:t>
            </a:r>
            <a:endParaRPr kumimoji="0" lang="ga" sz="1200" b="1" i="0" u="none" strike="noStrike" kern="1200" cap="none" spc="0" normalizeH="0" baseline="0" noProof="0" dirty="0">
              <a:ln>
                <a:noFill/>
              </a:ln>
              <a:solidFill>
                <a:prstClr val="black"/>
              </a:solidFill>
              <a:effectLst/>
              <a:uLnTx/>
              <a:uFillTx/>
              <a:latin typeface="Avenir Next Demi Bold" panose="020B07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ga" sz="1200" b="0" i="0" u="none" strike="noStrike" kern="1200" cap="none" spc="0" normalizeH="0" baseline="0" noProof="0" dirty="0">
                <a:ln>
                  <a:noFill/>
                </a:ln>
                <a:solidFill>
                  <a:prstClr val="black"/>
                </a:solidFill>
                <a:effectLst/>
                <a:uLnTx/>
                <a:uFillTx/>
                <a:latin typeface="Avenir Next Demi Bold" panose="020B0703020202020204"/>
                <a:ea typeface="+mn-ea"/>
                <a:cs typeface="+mn-cs"/>
              </a:rPr>
              <a:t>Ceist 4: In 2019, thacaigh Éire, i gcomhpháirtíocht le Ciste na Tansáine do Mhná, le heagraíochtaí neamhrialtasacha áitiúla nó carthanais obair a dhéanamh ar shaincheisteanna a bhain le cúrsaí inscne, lena n‑áirítear gníomhaíochtaí chun mná a spreagadh le páirt a ghlacadh sa pholaitíocht.  Cé acu de na Spriocanna Domhanda a bhaineann an tacaíocht sin?  </a:t>
            </a:r>
            <a:r>
              <a:rPr kumimoji="0" lang="ga" sz="1200" b="1" i="0" u="none" strike="noStrike" kern="1200" cap="none" spc="0" normalizeH="0" baseline="0" noProof="0" dirty="0">
                <a:ln>
                  <a:noFill/>
                </a:ln>
                <a:solidFill>
                  <a:prstClr val="black"/>
                </a:solidFill>
                <a:effectLst/>
                <a:uLnTx/>
                <a:uFillTx/>
                <a:latin typeface="Avenir Next Demi Bold" panose="020B0703020202020204"/>
                <a:ea typeface="+mn-ea"/>
                <a:cs typeface="+mn-cs"/>
              </a:rPr>
              <a:t>Sprioc Dhomhanda 5 (Comhionannas inscne)</a:t>
            </a:r>
            <a:r>
              <a:rPr kumimoji="0" lang="ga" sz="1200" b="0" i="0" u="none" strike="noStrike" kern="1200" cap="none" spc="0" normalizeH="0" baseline="0" noProof="0" dirty="0">
                <a:ln>
                  <a:noFill/>
                </a:ln>
                <a:solidFill>
                  <a:prstClr val="black"/>
                </a:solidFill>
                <a:effectLst/>
                <a:uLnTx/>
                <a:uFillTx/>
                <a:latin typeface="Avenir Next Demi Bold" panose="020B0703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ga" sz="1200" b="0" i="0" u="none" strike="noStrike" kern="1200" cap="none" spc="0" normalizeH="0" baseline="0" noProof="0" dirty="0">
                <a:ln>
                  <a:noFill/>
                </a:ln>
                <a:solidFill>
                  <a:prstClr val="black"/>
                </a:solidFill>
                <a:effectLst/>
                <a:uLnTx/>
                <a:uFillTx/>
                <a:latin typeface="Avenir Next Demi Bold" panose="020B0703020202020204"/>
                <a:ea typeface="+mn-ea"/>
                <a:cs typeface="+mn-cs"/>
              </a:rPr>
              <a:t>Ceist 5: Gníomhaireacht de chuid na Náisiún Aontaithe is ea UNCHR a thugann aire do </a:t>
            </a:r>
            <a:r>
              <a:rPr kumimoji="0" lang="ga" sz="1200" b="1" i="0" u="none" strike="noStrike" kern="1200" cap="none" spc="0" normalizeH="0" baseline="0" noProof="0" dirty="0">
                <a:ln>
                  <a:noFill/>
                </a:ln>
                <a:solidFill>
                  <a:prstClr val="black"/>
                </a:solidFill>
                <a:effectLst/>
                <a:uLnTx/>
                <a:uFillTx/>
                <a:latin typeface="Avenir Next Demi Bold" panose="020B0703020202020204"/>
                <a:ea typeface="+mn-ea"/>
                <a:cs typeface="+mn-cs"/>
              </a:rPr>
              <a:t>dhídeanaithe (daoine nach féidir leo nó nach bhfuil sásta filleadh ar a dtír thionscnaimh mar thoradh ar fhaitíos, a bhfuil údar maith leis, go ndéanfar géarleanúint orthu ar chúiseanna a bhaineann le cinneadh, creideamh, náisiúntacht, ballraíocht de ghrúpa sóisialta áirithe, nó dearcadh polaitiúil)</a:t>
            </a:r>
            <a:r>
              <a:rPr kumimoji="0" lang="ga" sz="1200" b="0" i="0" u="none" strike="noStrike" kern="1200" cap="none" spc="0" normalizeH="0" baseline="0" noProof="0" dirty="0">
                <a:ln>
                  <a:noFill/>
                </a:ln>
                <a:solidFill>
                  <a:prstClr val="black"/>
                </a:solidFill>
                <a:effectLst/>
                <a:uLnTx/>
                <a:uFillTx/>
                <a:latin typeface="Avenir Next Demi Bold" panose="020B0703020202020204"/>
                <a:ea typeface="+mn-ea"/>
                <a:cs typeface="+mn-cs"/>
              </a:rPr>
              <a:t>.</a:t>
            </a:r>
            <a:endParaRPr kumimoji="0" lang="ga" sz="1200" b="1" i="0" u="none" strike="noStrike" kern="1200" cap="none" spc="0" normalizeH="0" baseline="0" noProof="0" dirty="0">
              <a:ln>
                <a:noFill/>
              </a:ln>
              <a:solidFill>
                <a:prstClr val="black"/>
              </a:solidFill>
              <a:effectLst/>
              <a:uLnTx/>
              <a:uFillTx/>
              <a:latin typeface="Avenir Next Demi Bold" panose="020B07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ga" sz="1200" b="0" i="0" u="none" strike="noStrike" kern="1200" cap="none" spc="0" normalizeH="0" baseline="0" noProof="0" dirty="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Ceist 6: Is </a:t>
            </a:r>
            <a:r>
              <a:rPr kumimoji="0" lang="ga" sz="1200" b="1" i="0" u="none" strike="noStrike" kern="1200" cap="none" spc="0" normalizeH="0" baseline="0" noProof="0" dirty="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feirmeoir beag</a:t>
            </a:r>
            <a:r>
              <a:rPr kumimoji="0" lang="ga" sz="1200" b="0" i="0" u="none" strike="noStrike" kern="1200" cap="none" spc="0" normalizeH="0" baseline="0" noProof="0" dirty="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 í Dorothy Munengo as an tSaimbia.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ga" sz="1200" b="0" i="0" u="none" strike="noStrike" kern="1200" cap="none" spc="0" normalizeH="0" baseline="0" noProof="0" dirty="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Ceist 7: Cén Aireacht (nó Roinn) Phalaistíneach a ndeachaigh Cúnamh Éireann i gcomhpháirtíocht léi chun cistiú a thabhairt do 25 mac léinn teacht go hÉirinn agus cáilíocht ar leibhéal máistreachta a bhaint amach?  </a:t>
            </a:r>
            <a:r>
              <a:rPr kumimoji="0" lang="ga" sz="1200" b="1" i="0" u="none" strike="noStrike" kern="1200" cap="none" spc="0" normalizeH="0" baseline="0" noProof="0" dirty="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An Aireacht Oideachais</a:t>
            </a:r>
            <a:endParaRPr kumimoji="0" lang="ga" sz="1200" b="0" i="0" u="none" strike="noStrike" kern="1200" cap="none" spc="0" normalizeH="0" baseline="0" noProof="0" dirty="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ga" sz="1200" b="0" i="0" u="none" strike="noStrike" kern="1200" cap="none" spc="0" normalizeH="0" baseline="0" noProof="0" dirty="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Ceist 8: Cuireadh tús leis an gCogadh i Vítneam in </a:t>
            </a:r>
            <a:r>
              <a:rPr kumimoji="0" lang="ga" sz="1200" b="1" i="0" u="none" strike="noStrike" kern="1200" cap="none" spc="0" normalizeH="0" baseline="0" noProof="0" dirty="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1955</a:t>
            </a:r>
            <a:r>
              <a:rPr kumimoji="0" lang="ga" sz="1200" b="0" i="0" u="none" strike="noStrike" kern="1200" cap="none" spc="0" normalizeH="0" baseline="0" noProof="0" dirty="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ga" sz="1200" b="0" i="0" u="none" strike="noStrike" kern="1200" cap="none" spc="0" normalizeH="0" baseline="0" noProof="0" dirty="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Ceist 9: </a:t>
            </a:r>
            <a:r>
              <a:rPr kumimoji="0" lang="ga" sz="1200" b="1" i="0" u="none" strike="noStrike" kern="1200" cap="none" spc="0" normalizeH="0" baseline="0" noProof="0" dirty="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49.7 milliún duine</a:t>
            </a:r>
            <a:r>
              <a:rPr kumimoji="0" lang="ga" sz="1200" b="0" i="0" u="none" strike="noStrike" kern="1200" cap="none" spc="0" normalizeH="0" baseline="0" noProof="0" dirty="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 atá ina gcónaí sa Cholóim (tír i Meiriceá Theas).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ga" sz="1200" b="0" i="0" u="none" strike="noStrike" kern="1200" cap="none" spc="0" normalizeH="0" baseline="0" noProof="0" dirty="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Ceist 10: </a:t>
            </a:r>
            <a:r>
              <a:rPr kumimoji="0" lang="ga" sz="1200" b="1" i="1" u="none" strike="noStrike" kern="1200" cap="none" spc="0" normalizeH="0" baseline="0" noProof="0" dirty="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Domhan Níos Fearr</a:t>
            </a:r>
            <a:r>
              <a:rPr kumimoji="0" lang="ga" sz="1200" b="0" i="0" u="none" strike="noStrike" kern="1200" cap="none" spc="0" normalizeH="0" baseline="0" noProof="0" dirty="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 an teideal atá ar bheartas na hÉireann don fhorbairt idirnáisiúnta.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ga" sz="1200" b="0" i="0" u="none" strike="noStrike" kern="1200" cap="none" spc="0" normalizeH="0" baseline="0" noProof="0" dirty="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Ceist 11:  Cén fáth a dtacaíonn Éire le Women in Crisis i Siarra Leon raidiónna a dháileadh ar leanaí agus ar dhaoine óga? </a:t>
            </a:r>
            <a:r>
              <a:rPr kumimoji="0" lang="ga" sz="1200" b="1" i="0" u="none" strike="noStrike" kern="1200" cap="none" spc="0" normalizeH="0" baseline="0" noProof="0" dirty="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Le gur féidir le éisteacht le cláir oideachasúla ar an raidió má dhúntar na scoileanna mar gheall ar COVID-19.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ga" sz="1200" b="0" i="0" u="none" strike="noStrike" kern="1200" cap="none" spc="0" normalizeH="0" baseline="0" noProof="0" dirty="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Ceist 12: Cén ghníomhaireacht de chuid na Náisiún Aontaithe lena dtéann Cúnamh Éireann i gcomhpháirtíocht chun bia a chur ar fáil do dhídeanaithe in Uganda? </a:t>
            </a:r>
            <a:r>
              <a:rPr kumimoji="0" lang="ga" sz="1200" b="1" i="0" u="none" strike="noStrike" kern="1200" cap="none" spc="0" normalizeH="0" baseline="0" noProof="0" dirty="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An Clár Domhanda Bia</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ga" sz="1200" b="0" i="0" u="none" strike="noStrike" kern="1200" cap="none" spc="0" normalizeH="0" baseline="0" noProof="0" dirty="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200" b="0" i="0" u="none" strike="noStrike" kern="1200" cap="none" spc="0" normalizeH="0" baseline="0" noProof="0" dirty="0">
                <a:ln>
                  <a:noFill/>
                </a:ln>
                <a:solidFill>
                  <a:prstClr val="black"/>
                </a:solidFill>
                <a:effectLst/>
                <a:uLnTx/>
                <a:uFillTx/>
                <a:latin typeface="Avenir Next Demi Bold" panose="020B0703020202020204"/>
                <a:ea typeface="Calibri" panose="020F0502020204030204" pitchFamily="34" charset="0"/>
                <a:cs typeface="Times New Roman" panose="02020603050405020304" pitchFamily="18" charset="0"/>
              </a:rPr>
              <a:t>Ceapadh na ceisteanna bunaithe ar shonraí ó: Tuarascáil Bhliantúil Chúnamh Éireann, 2019, le fáil ar https://www.irishaid.ie/news-publications/news/newsarchive/2020/november/irelands-official-development-assistance-annual-report-2019.html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ga" sz="1200" b="0" i="0" u="none" strike="noStrike" kern="1200" cap="none" spc="0" normalizeH="0" baseline="0" noProof="0" dirty="0">
                <a:ln>
                  <a:noFill/>
                </a:ln>
                <a:solidFill>
                  <a:prstClr val="black"/>
                </a:solidFill>
                <a:effectLst/>
                <a:uLnTx/>
                <a:uFillTx/>
                <a:latin typeface="Avenir Next Demi Bold" panose="020B0703020202020204"/>
                <a:ea typeface="+mn-ea"/>
                <a:cs typeface="Times New Roman" panose="02020603050405020304" pitchFamily="18" charset="0"/>
              </a:rPr>
              <a:t>Tá tuilleadh faisnéise ar obair Chúnamh Éireann i gcomhpháirtíocht timpeall an domhain le fáil ar www.irishaid.ie </a:t>
            </a:r>
            <a:endParaRPr kumimoji="0" lang="ga"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x-none" b="1" i="0" u="none" baseline="0" dirty="0"/>
              <a:t>Nótaí don Mhúinteoir (níl aon nótaí ann)</a:t>
            </a:r>
          </a:p>
        </p:txBody>
      </p:sp>
      <p:sp>
        <p:nvSpPr>
          <p:cNvPr id="4" name="Slide Number Placeholder 3"/>
          <p:cNvSpPr>
            <a:spLocks noGrp="1"/>
          </p:cNvSpPr>
          <p:nvPr>
            <p:ph type="sldNum" sz="quarter" idx="5"/>
          </p:nvPr>
        </p:nvSpPr>
        <p:spPr/>
        <p:txBody>
          <a:bodyPr/>
          <a:lstStyle/>
          <a:p>
            <a:pPr algn="l" rtl="0"/>
            <a:fld id="{DDD419F4-D791-41E3-8F48-C57B6378CBDD}" type="slidenum">
              <a:rPr/>
              <a:t>2</a:t>
            </a:fld>
            <a:endParaRPr lang="x-none" dirty="0"/>
          </a:p>
        </p:txBody>
      </p:sp>
    </p:spTree>
    <p:extLst>
      <p:ext uri="{BB962C8B-B14F-4D97-AF65-F5344CB8AC3E}">
        <p14:creationId xmlns:p14="http://schemas.microsoft.com/office/powerpoint/2010/main" val="2597346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b="1" i="0" u="none" baseline="0"/>
              <a:t>Nótaí don Mhúinteoir (níl aon nótaí ann)</a:t>
            </a:r>
          </a:p>
          <a:p>
            <a:endParaRPr lang="x-none" dirty="0"/>
          </a:p>
        </p:txBody>
      </p:sp>
      <p:sp>
        <p:nvSpPr>
          <p:cNvPr id="4" name="Slide Number Placeholder 3"/>
          <p:cNvSpPr>
            <a:spLocks noGrp="1"/>
          </p:cNvSpPr>
          <p:nvPr>
            <p:ph type="sldNum" sz="quarter" idx="5"/>
          </p:nvPr>
        </p:nvSpPr>
        <p:spPr/>
        <p:txBody>
          <a:bodyPr/>
          <a:lstStyle/>
          <a:p>
            <a:pPr algn="l" rtl="0"/>
            <a:fld id="{DDD419F4-D791-41E3-8F48-C57B6378CBDD}" type="slidenum">
              <a:rPr/>
              <a:t>3</a:t>
            </a:fld>
            <a:endParaRPr lang="x-none" dirty="0"/>
          </a:p>
        </p:txBody>
      </p:sp>
    </p:spTree>
    <p:extLst>
      <p:ext uri="{BB962C8B-B14F-4D97-AF65-F5344CB8AC3E}">
        <p14:creationId xmlns:p14="http://schemas.microsoft.com/office/powerpoint/2010/main" val="665458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b="1" i="0" u="none" baseline="0"/>
              <a:t>Nótaí don Mhúinteoir: Spriocanna foghlama </a:t>
            </a:r>
            <a:r>
              <a:rPr lang="x-none" b="1" i="1" u="none" baseline="0"/>
              <a:t>(3 bheochan chomhleanúnacha ag * Cliceáil)</a:t>
            </a:r>
            <a:endParaRPr lang="x-none"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x-none"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0" i="1" u="none" baseline="0"/>
              <a:t>Ag brath ar an rang, b’fhéidir gur mhaith leat na spriocanna foghlama ar an sleamhnán seo a chur in iúl ag tús an cheachta.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x-none" b="1" i="1" u="none" baseline="0"/>
              <a:t>* Cliceáil</a:t>
            </a:r>
            <a:r>
              <a:rPr lang="x-none" b="0" i="1" u="none" baseline="0"/>
              <a:t> chun na trí sprioc foghlama don cheacht seo a bheochan, ceann i ndiaidh a chéile, agus an téacs á léamh os ard agat.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x-none" i="0"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1" i="1" u="none" baseline="0"/>
              <a:t>Nóta maidir le híogaireacht: </a:t>
            </a:r>
            <a:r>
              <a:rPr lang="x-none" b="0" i="1" u="none" baseline="0"/>
              <a:t>Mar mhúinteoir, tá aithne mhaith agat ar do chuid daltaí.  Tá lánchead agat athruithe a dhéanamh ar na spriocanna foghlama agus ar na gníomhaíochtaí sa cheacht seo lena gcur in oiriúint do chomhthéacs agus do riachtanais na leanaí sa rang agat.</a:t>
            </a:r>
          </a:p>
        </p:txBody>
      </p:sp>
      <p:sp>
        <p:nvSpPr>
          <p:cNvPr id="4" name="Slide Number Placeholder 3"/>
          <p:cNvSpPr>
            <a:spLocks noGrp="1"/>
          </p:cNvSpPr>
          <p:nvPr>
            <p:ph type="sldNum" sz="quarter" idx="5"/>
          </p:nvPr>
        </p:nvSpPr>
        <p:spPr/>
        <p:txBody>
          <a:bodyPr/>
          <a:lstStyle/>
          <a:p>
            <a:pPr algn="l" rtl="0"/>
            <a:fld id="{DDD419F4-D791-41E3-8F48-C57B6378CBDD}" type="slidenum">
              <a:rPr/>
              <a:t>4</a:t>
            </a:fld>
            <a:endParaRPr lang="x-none" dirty="0"/>
          </a:p>
        </p:txBody>
      </p:sp>
    </p:spTree>
    <p:extLst>
      <p:ext uri="{BB962C8B-B14F-4D97-AF65-F5344CB8AC3E}">
        <p14:creationId xmlns:p14="http://schemas.microsoft.com/office/powerpoint/2010/main" val="4132782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b="1" i="0" u="none" baseline="0" dirty="0"/>
              <a:t>Nótaí don Mhúinteoir: Gníomhaíocht 1/Sleamhnán </a:t>
            </a:r>
            <a:r>
              <a:rPr lang="en-IE" b="1" i="0" u="none" baseline="0" dirty="0"/>
              <a:t>1</a:t>
            </a:r>
            <a:r>
              <a:rPr lang="x-none" b="1" i="0" u="none" baseline="0" dirty="0"/>
              <a:t> de 3 </a:t>
            </a:r>
            <a:r>
              <a:rPr lang="x-none" sz="1200" b="1" i="0" u="none" baseline="0" dirty="0">
                <a:effectLst/>
                <a:latin typeface="Calibri" panose="020F0502020204030204" pitchFamily="34" charset="0"/>
                <a:ea typeface="Calibri" panose="020F0502020204030204" pitchFamily="34" charset="0"/>
                <a:cs typeface="Times New Roman" panose="02020603050405020304" pitchFamily="18" charset="0"/>
              </a:rPr>
              <a:t>(Difear a dhéanamh: scéal</a:t>
            </a:r>
            <a:r>
              <a:rPr lang="x-none" b="1" i="0" u="none" baseline="0" dirty="0"/>
              <a:t>) </a:t>
            </a:r>
            <a:r>
              <a:rPr lang="x-none" b="1" i="1" u="none" baseline="0" dirty="0"/>
              <a:t>(gan bheochan)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b="1" i="1" dirty="0"/>
          </a:p>
          <a:p>
            <a:pPr algn="l" rtl="0"/>
            <a:r>
              <a:rPr lang="x-none" b="0" i="0" u="none" baseline="0" dirty="0"/>
              <a:t>Iarr ar dhaltaí atá toilteanach scéal na crosóige mara a léamh ar an sleamhnán.</a:t>
            </a:r>
          </a:p>
          <a:p>
            <a:pPr algn="l" rtl="0"/>
            <a:r>
              <a:rPr lang="x-none" b="0" i="0" u="none" baseline="0" dirty="0"/>
              <a:t>Iarr ar na daltaí an ceacht atá le baint as an scéal a phlé.</a:t>
            </a:r>
          </a:p>
          <a:p>
            <a:pPr marL="0" marR="0" lvl="0" indent="0" algn="l" defTabSz="914400" rtl="0" eaLnBrk="1" fontAlgn="auto" latinLnBrk="0" hangingPunct="1">
              <a:lnSpc>
                <a:spcPct val="107000"/>
              </a:lnSpc>
              <a:spcBef>
                <a:spcPts val="0"/>
              </a:spcBef>
              <a:spcAft>
                <a:spcPts val="800"/>
              </a:spcAft>
              <a:buClrTx/>
              <a:buSzTx/>
              <a:buFontTx/>
              <a:buNone/>
              <a:tabLst/>
              <a:defRPr/>
            </a:pPr>
            <a:r>
              <a:rPr lang="x-none" sz="1800" b="0" i="0" u="none" baseline="0" dirty="0">
                <a:effectLst/>
                <a:latin typeface="Calibri" panose="020F0502020204030204" pitchFamily="34" charset="0"/>
                <a:ea typeface="Calibri" panose="020F0502020204030204" pitchFamily="34" charset="0"/>
                <a:cs typeface="Times New Roman" panose="02020603050405020304" pitchFamily="18" charset="0"/>
              </a:rPr>
              <a:t>Abair leis na daltaí gur tír bheag í Éirinn, ach go bhfuil dea-cháil orainn ar fud an domhain mhóir mar déanaimid iarracht mhór difear a dhéanamh do dhaoine i dtíortha bochta trí Chúnamh Éireann, clár Rialtas na hÉireann don fhorbairt thar lear</a:t>
            </a:r>
            <a:r>
              <a:rPr lang="x-none" sz="2800" b="0" i="0" u="none" baseline="0" dirty="0"/>
              <a:t>.</a:t>
            </a:r>
          </a:p>
          <a:p>
            <a:pPr marL="0" marR="0" lvl="0" indent="0" algn="l" defTabSz="914400" rtl="0" eaLnBrk="1" fontAlgn="auto" latinLnBrk="0" hangingPunct="1">
              <a:lnSpc>
                <a:spcPct val="107000"/>
              </a:lnSpc>
              <a:spcBef>
                <a:spcPts val="0"/>
              </a:spcBef>
              <a:spcAft>
                <a:spcPts val="800"/>
              </a:spcAft>
              <a:buClrTx/>
              <a:buSzTx/>
              <a:buFontTx/>
              <a:buNone/>
              <a:tabLst/>
              <a:defRPr/>
            </a:pPr>
            <a:r>
              <a:rPr lang="x-none" sz="2800" b="0" i="0" u="none" baseline="0" dirty="0">
                <a:effectLst/>
                <a:latin typeface="Calibri" panose="020F0502020204030204" pitchFamily="34" charset="0"/>
                <a:ea typeface="Calibri" panose="020F0502020204030204" pitchFamily="34" charset="0"/>
                <a:cs typeface="Times New Roman" panose="02020603050405020304" pitchFamily="18" charset="0"/>
              </a:rPr>
              <a:t>Iarr ar na daltaí a smaointe pearsanta a bhreacadh síos ar an tábhacht a bhaineann le hiarracht a dhéanamh difear a bhaint amach inár ndomhan.</a:t>
            </a:r>
            <a:endParaRPr lang="x-none"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x-none" b="1" i="1" dirty="0"/>
          </a:p>
        </p:txBody>
      </p:sp>
      <p:sp>
        <p:nvSpPr>
          <p:cNvPr id="4" name="Slide Number Placeholder 3"/>
          <p:cNvSpPr>
            <a:spLocks noGrp="1"/>
          </p:cNvSpPr>
          <p:nvPr>
            <p:ph type="sldNum" sz="quarter" idx="5"/>
          </p:nvPr>
        </p:nvSpPr>
        <p:spPr/>
        <p:txBody>
          <a:bodyPr/>
          <a:lstStyle/>
          <a:p>
            <a:pPr algn="l" rtl="0"/>
            <a:fld id="{DDD419F4-D791-41E3-8F48-C57B6378CBDD}" type="slidenum">
              <a:rPr/>
              <a:t>5</a:t>
            </a:fld>
            <a:endParaRPr lang="x-none" dirty="0"/>
          </a:p>
        </p:txBody>
      </p:sp>
    </p:spTree>
    <p:extLst>
      <p:ext uri="{BB962C8B-B14F-4D97-AF65-F5344CB8AC3E}">
        <p14:creationId xmlns:p14="http://schemas.microsoft.com/office/powerpoint/2010/main" val="2706668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b="1" i="0" u="none" baseline="0" dirty="0"/>
              <a:t>Nótaí don Mhúinteoir: Gníomhaíocht 1 / Sleamhnán </a:t>
            </a:r>
            <a:r>
              <a:rPr lang="en-IE" b="1" i="0" u="none" baseline="0" dirty="0"/>
              <a:t>2</a:t>
            </a:r>
            <a:r>
              <a:rPr lang="x-none" b="1" i="0" u="none" baseline="0" dirty="0"/>
              <a:t> de 3 (#IrishAidWorks: 2 fhíric agus sleamhnán) </a:t>
            </a:r>
            <a:r>
              <a:rPr lang="x-none" b="1" i="1" u="none" baseline="0" dirty="0"/>
              <a:t>(gan bheochan)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0" i="0" u="none" baseline="0" dirty="0"/>
              <a:t>Abair leis na daltaí go bhfuil cabhair ag teastáil uait chun sleamhnán faoi Chúnamh Éireann a chruthú.</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b="0" i="0" u="none" baseline="0" dirty="0"/>
              <a:t>Iarr orthu smaoineamh ar feadh nóiméid ar a bhfuil ar eolas acu faoi Chúnamh Éireann.</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b="0" i="0" u="none" baseline="0" dirty="0"/>
              <a:t>Ansin iarr orthu dul ag obair i mbeirteanna chun 2 fhíric nó 2 rud atá ar eolas acu faoi Chúnamh Éireann a bhreacadh síos.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i="0"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0" i="0" u="none" baseline="0" dirty="0"/>
              <a:t>Ag brath ar an rang, d’fhéadfá na ceisteanna seo a leanas a úsáid chun na daltaí a spreagadh: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0" i="0" u="none" baseline="0" dirty="0"/>
              <a:t>Seachas an ceacht seo, cár chuala tú faoi Chúnamh Éireann roimhe seo?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0" i="0" u="none" baseline="0" dirty="0"/>
              <a:t>Céard a bhíonn ar siúl ag na daoine atá ag obair le Cúnamh Éireann?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0" i="0" u="none" baseline="0" dirty="0"/>
              <a:t>Cá mbíonn Cúnamh Éireann ag obair timpeall an domhain?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0" i="0" u="none" baseline="0" dirty="0"/>
              <a:t>Cé hiad na grúpaí nó na heagraíochtaí eile a mbíonn Cúnamh Éireann ag obair i gcomhpháirtíocht leo?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x-none" sz="1200" b="0" i="0" u="none" baseline="0" dirty="0">
                <a:effectLst/>
                <a:latin typeface="Calibri" panose="020F0502020204030204" pitchFamily="34" charset="0"/>
                <a:ea typeface="Calibri" panose="020F0502020204030204" pitchFamily="34" charset="0"/>
                <a:cs typeface="Times New Roman" panose="02020603050405020304" pitchFamily="18" charset="0"/>
              </a:rPr>
              <a:t>Má bhain tú úsáid as an </a:t>
            </a:r>
            <a:r>
              <a:rPr lang="x-none" sz="1200" b="0" i="0" u="sng" baseline="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iris do dhaltaí</a:t>
            </a:r>
            <a:r>
              <a:rPr lang="x-none" sz="1200" b="0" i="0" u="none" baseline="0" dirty="0">
                <a:effectLst/>
                <a:latin typeface="Calibri" panose="020F0502020204030204" pitchFamily="34" charset="0"/>
                <a:ea typeface="Calibri" panose="020F0502020204030204" pitchFamily="34" charset="0"/>
                <a:cs typeface="Times New Roman" panose="02020603050405020304" pitchFamily="18" charset="0"/>
              </a:rPr>
              <a:t> mar chuid de Ghradaim Chúnamh Éireann, ár nDomhan, 2021 (https://www.ourworldirishaidawards.ie/pupils-magazine), is féidir leat a mheabhrú do dhaltaí go ndearna siad gníomhaíochtaí san iris maidir le hobair Chúnamh Éireann.  </a:t>
            </a:r>
          </a:p>
          <a:p>
            <a:pPr algn="l" rtl="0"/>
            <a:r>
              <a:rPr lang="x-none" b="0" i="0" u="none" baseline="0" dirty="0"/>
              <a:t>Breac síos aiseolas ó dhaltaí sna boscaí ar an sleamhnán (beidh ort an gnáth-amharc seachas an mód cur i láthair in PowerPoint a úsáid chun é sin a dhéanamh).</a:t>
            </a:r>
          </a:p>
          <a:p>
            <a:endParaRPr lang="x-none" dirty="0"/>
          </a:p>
        </p:txBody>
      </p:sp>
      <p:sp>
        <p:nvSpPr>
          <p:cNvPr id="4" name="Slide Number Placeholder 3"/>
          <p:cNvSpPr>
            <a:spLocks noGrp="1"/>
          </p:cNvSpPr>
          <p:nvPr>
            <p:ph type="sldNum" sz="quarter" idx="5"/>
          </p:nvPr>
        </p:nvSpPr>
        <p:spPr/>
        <p:txBody>
          <a:bodyPr/>
          <a:lstStyle/>
          <a:p>
            <a:pPr algn="l" rtl="0"/>
            <a:fld id="{DDD419F4-D791-41E3-8F48-C57B6378CBDD}" type="slidenum">
              <a:rPr/>
              <a:t>6</a:t>
            </a:fld>
            <a:endParaRPr lang="x-none" dirty="0"/>
          </a:p>
        </p:txBody>
      </p:sp>
    </p:spTree>
    <p:extLst>
      <p:ext uri="{BB962C8B-B14F-4D97-AF65-F5344CB8AC3E}">
        <p14:creationId xmlns:p14="http://schemas.microsoft.com/office/powerpoint/2010/main" val="314687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ct val="107000"/>
              </a:lnSpc>
              <a:spcAft>
                <a:spcPts val="800"/>
              </a:spcAft>
            </a:pPr>
            <a:r>
              <a:rPr lang="x-none" sz="1800" b="1" i="0" u="none" baseline="0" dirty="0">
                <a:effectLst/>
                <a:latin typeface="Calibri" panose="020F0502020204030204" pitchFamily="34" charset="0"/>
                <a:ea typeface="Calibri" panose="020F0502020204030204" pitchFamily="34" charset="0"/>
                <a:cs typeface="Times New Roman" panose="02020603050405020304" pitchFamily="18" charset="0"/>
              </a:rPr>
              <a:t>Nótaí don Mhúinteoir: Gníomhaíocht 1 / Sleamhnán </a:t>
            </a:r>
            <a:r>
              <a:rPr lang="en-IE" sz="1800" b="1" i="0" u="none" baseline="0" dirty="0">
                <a:effectLst/>
                <a:latin typeface="Calibri" panose="020F0502020204030204" pitchFamily="34" charset="0"/>
                <a:ea typeface="Calibri" panose="020F0502020204030204" pitchFamily="34" charset="0"/>
                <a:cs typeface="Times New Roman" panose="02020603050405020304" pitchFamily="18" charset="0"/>
              </a:rPr>
              <a:t>3</a:t>
            </a:r>
            <a:r>
              <a:rPr lang="x-none" sz="1800" b="1" i="0" u="none" baseline="0" dirty="0">
                <a:effectLst/>
                <a:latin typeface="Calibri" panose="020F0502020204030204" pitchFamily="34" charset="0"/>
                <a:ea typeface="Calibri" panose="020F0502020204030204" pitchFamily="34" charset="0"/>
                <a:cs typeface="Times New Roman" panose="02020603050405020304" pitchFamily="18" charset="0"/>
              </a:rPr>
              <a:t> de </a:t>
            </a:r>
            <a:r>
              <a:rPr lang="en-IE" sz="1800" b="1" i="0" u="none" baseline="0" dirty="0">
                <a:effectLst/>
                <a:latin typeface="Calibri" panose="020F0502020204030204" pitchFamily="34" charset="0"/>
                <a:ea typeface="Calibri" panose="020F0502020204030204" pitchFamily="34" charset="0"/>
                <a:cs typeface="Times New Roman" panose="02020603050405020304" pitchFamily="18" charset="0"/>
              </a:rPr>
              <a:t>3</a:t>
            </a:r>
            <a:r>
              <a:rPr lang="x-none" sz="1800" b="1" i="0" u="none" baseline="0" dirty="0">
                <a:effectLst/>
                <a:latin typeface="Calibri" panose="020F0502020204030204" pitchFamily="34" charset="0"/>
                <a:ea typeface="Calibri" panose="020F0502020204030204" pitchFamily="34" charset="0"/>
                <a:cs typeface="Times New Roman" panose="02020603050405020304" pitchFamily="18" charset="0"/>
              </a:rPr>
              <a:t> (#IrishAidWorks: ionchur) </a:t>
            </a:r>
            <a:r>
              <a:rPr lang="x-none" sz="1800" b="1" i="1" u="none" baseline="0" dirty="0"/>
              <a:t>(2 bheochan ar *Cliceáil)</a:t>
            </a:r>
            <a:endParaRPr lang="x-none" sz="1800" b="1"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x-none" sz="1800" b="0" i="0" u="none" baseline="0" dirty="0">
                <a:effectLst/>
                <a:latin typeface="Calibri" panose="020F0502020204030204" pitchFamily="34" charset="0"/>
                <a:ea typeface="Calibri" panose="020F0502020204030204" pitchFamily="34" charset="0"/>
                <a:cs typeface="Times New Roman" panose="02020603050405020304" pitchFamily="18" charset="0"/>
              </a:rPr>
              <a:t>Meabhraigh don rang go dtugtar Cúnamh Éireann ar chlár Rialtas na hÉireann don fhorbairt thar lear.  </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x-none" sz="1800" b="1" i="1" u="none" baseline="0" dirty="0"/>
              <a:t>* Cliceáil</a:t>
            </a:r>
            <a:r>
              <a:rPr lang="x-none" sz="1800" b="0" i="1" u="none" baseline="0" dirty="0"/>
              <a:t> chun lógó Rialtas na hÉireann agus Chúnamh Éireann a bheochan.</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x-none" sz="1800" b="0" i="0" u="none" baseline="0" dirty="0">
                <a:effectLst/>
                <a:latin typeface="Calibri" panose="020F0502020204030204" pitchFamily="34" charset="0"/>
                <a:ea typeface="Calibri" panose="020F0502020204030204" pitchFamily="34" charset="0"/>
                <a:cs typeface="Times New Roman" panose="02020603050405020304" pitchFamily="18" charset="0"/>
              </a:rPr>
              <a:t>Bíonn Cúnamh Éireann ag obair as lámha a chéile le rialtais eile, le grúpaí éagsúla (eagraíochtaí neamhrialtasacha nó carthanais), agus le pobail i dtíortha ar fud an domhain chun iarracht a dhéanamh na Spriocanna Domhanda a bhaint amach. Déantar é sin chun go mbeidh saol níos fearr ag gach duine i ngach áit, anois agus amach anseo.  Mar a tharlaíonn, </a:t>
            </a:r>
            <a:r>
              <a:rPr lang="x-none" sz="1800" b="0" i="1" u="none" baseline="0" dirty="0">
                <a:effectLst/>
                <a:latin typeface="Calibri" panose="020F0502020204030204" pitchFamily="34" charset="0"/>
                <a:ea typeface="Calibri" panose="020F0502020204030204" pitchFamily="34" charset="0"/>
                <a:cs typeface="Times New Roman" panose="02020603050405020304" pitchFamily="18" charset="0"/>
              </a:rPr>
              <a:t>Domhan Níos Fearr</a:t>
            </a:r>
            <a:r>
              <a:rPr lang="x-none" sz="1800" b="0" i="0" u="none" baseline="0" dirty="0">
                <a:effectLst/>
                <a:latin typeface="Calibri" panose="020F0502020204030204" pitchFamily="34" charset="0"/>
                <a:ea typeface="Calibri" panose="020F0502020204030204" pitchFamily="34" charset="0"/>
                <a:cs typeface="Times New Roman" panose="02020603050405020304" pitchFamily="18" charset="0"/>
              </a:rPr>
              <a:t> a thugtar ar dhoiciméad nó ar bheartas an rialtais atá mar bhonn agus mar thaca ag obair Chúnamh Éireann!</a:t>
            </a: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x-none" sz="1800" b="1" i="1"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x-none" sz="1800" b="0" i="1" u="none" baseline="0" dirty="0">
                <a:effectLst/>
                <a:latin typeface="Calibri" panose="020F0502020204030204" pitchFamily="34" charset="0"/>
                <a:ea typeface="Calibri" panose="020F0502020204030204" pitchFamily="34" charset="0"/>
                <a:cs typeface="Times New Roman" panose="02020603050405020304" pitchFamily="18" charset="0"/>
              </a:rPr>
              <a:t> chun Sprioc Dhomhanda 17 (Comhpháirtíocht ar son na Spriocanna) agus léaráid an chiorcail lena léirítear na 17 Sprioc Dhomhanda a bheochan.</a:t>
            </a:r>
          </a:p>
          <a:p>
            <a:pPr algn="l" rtl="0">
              <a:lnSpc>
                <a:spcPct val="107000"/>
              </a:lnSpc>
              <a:spcAft>
                <a:spcPts val="800"/>
              </a:spcAft>
            </a:pP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x-none" sz="1800" b="0" i="0" u="none" baseline="0" dirty="0">
                <a:effectLst/>
                <a:latin typeface="Calibri" panose="020F0502020204030204" pitchFamily="34" charset="0"/>
                <a:ea typeface="Calibri" panose="020F0502020204030204" pitchFamily="34" charset="0"/>
                <a:cs typeface="Times New Roman" panose="02020603050405020304" pitchFamily="18" charset="0"/>
              </a:rPr>
              <a:t>Mínigh go bhfuil an-tábhacht ar fad ag baint le Sprioc Dhomhanda 17 le déanamh cinnte go bhfuil dul chun cinn á dhéanamh ar na Spriocanna Domhanda eile go léir.  Baineann Sprioc 17 le gach tír a bheith ag obair as lámha a chéile.  </a:t>
            </a:r>
          </a:p>
          <a:p>
            <a:pPr algn="l" rtl="0">
              <a:lnSpc>
                <a:spcPct val="107000"/>
              </a:lnSpc>
              <a:spcAft>
                <a:spcPts val="800"/>
              </a:spcAft>
            </a:pPr>
            <a:r>
              <a:rPr lang="x-none" sz="1800" b="0" i="0" u="none" baseline="0" dirty="0">
                <a:effectLst/>
                <a:latin typeface="Calibri" panose="020F0502020204030204" pitchFamily="34" charset="0"/>
                <a:ea typeface="Calibri" panose="020F0502020204030204" pitchFamily="34" charset="0"/>
                <a:cs typeface="Times New Roman" panose="02020603050405020304" pitchFamily="18" charset="0"/>
              </a:rPr>
              <a:t>Ba cheart do na tíortha sin a bhfuil níos mó airgid agus acmhainní acu, Éire mar shampla, tacú le tíortha eile amhail Uganda nach bhfuil an t‑airgead ná na hacmhainní acu, le gur féidir na Spriocanna Domhanda a bhaint amach i ngach áit.  </a:t>
            </a:r>
          </a:p>
          <a:p>
            <a:pPr algn="l" rtl="0">
              <a:lnSpc>
                <a:spcPct val="107000"/>
              </a:lnSpc>
              <a:spcAft>
                <a:spcPts val="800"/>
              </a:spcAft>
            </a:pPr>
            <a:r>
              <a:rPr lang="x-none" sz="1800" b="0" i="0" u="none" baseline="0" dirty="0">
                <a:effectLst/>
                <a:latin typeface="Calibri" panose="020F0502020204030204" pitchFamily="34" charset="0"/>
                <a:ea typeface="Calibri" panose="020F0502020204030204" pitchFamily="34" charset="0"/>
                <a:cs typeface="Times New Roman" panose="02020603050405020304" pitchFamily="18" charset="0"/>
              </a:rPr>
              <a:t>Ní mór do gach rialtas a bheith ag obair as lámha a chéile le daoine de gach aois atá ag dul i ngleic leis na fadhbanna sin, agus ba cheart do rialtais aird a thabhairt ar na Spriocanna Domhanda agus beartais nó dlíthe nua á gceapadh acu.  </a:t>
            </a:r>
          </a:p>
          <a:p>
            <a:pPr algn="l" rtl="0">
              <a:lnSpc>
                <a:spcPct val="107000"/>
              </a:lnSpc>
              <a:spcAft>
                <a:spcPts val="800"/>
              </a:spcAft>
            </a:pPr>
            <a:r>
              <a:rPr lang="x-none" sz="1800" b="0" i="0" u="none" baseline="0" dirty="0">
                <a:effectLst/>
                <a:latin typeface="Calibri" panose="020F0502020204030204" pitchFamily="34" charset="0"/>
                <a:ea typeface="Calibri" panose="020F0502020204030204" pitchFamily="34" charset="0"/>
                <a:cs typeface="Times New Roman" panose="02020603050405020304" pitchFamily="18" charset="0"/>
              </a:rPr>
              <a:t>Tá sé an-tábhachtach ar fad a bheith ag obair as lámha a chéile le cinntiú go mbainfear amach na 17 Sprioc Dhomhanda faoi 2030. Is tábhachtaí anois ná riamh an chomhpháirtíocht ar son na Spriocanna mar thoradh ar COVID-19.  </a:t>
            </a:r>
          </a:p>
          <a:p>
            <a:pPr algn="l" rtl="0">
              <a:lnSpc>
                <a:spcPct val="107000"/>
              </a:lnSpc>
              <a:spcAft>
                <a:spcPts val="800"/>
              </a:spcAft>
            </a:pPr>
            <a:r>
              <a:rPr lang="x-none" sz="1800" b="0" i="0" u="none" baseline="0" dirty="0">
                <a:effectLst/>
                <a:latin typeface="Calibri" panose="020F0502020204030204" pitchFamily="34" charset="0"/>
                <a:ea typeface="Calibri" panose="020F0502020204030204" pitchFamily="34" charset="0"/>
                <a:cs typeface="Times New Roman" panose="02020603050405020304" pitchFamily="18" charset="0"/>
              </a:rPr>
              <a:t>Tá ról againn go léir mar chomhpháirtithe do na Spriocanna – is féidir le gach duine a bheith ina chomhpháirtí – leanaí agus daoine óga, múinteoirí, tuismitheoirí, gnóthais, rialtais, agus eagraíochtaí móra idirnáisiúnta amhail an tAontas Eorpach nó na Náisiúin Aontaithe.</a:t>
            </a:r>
          </a:p>
          <a:p>
            <a:pPr algn="l" rtl="0">
              <a:lnSpc>
                <a:spcPct val="107000"/>
              </a:lnSpc>
              <a:spcAft>
                <a:spcPts val="800"/>
              </a:spcAft>
            </a:pP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x-none" sz="1800" b="0" i="0" u="none" baseline="0" dirty="0">
                <a:effectLst/>
                <a:latin typeface="Avenir Next Demi Bold" panose="020B0703020202020204"/>
                <a:cs typeface="Times New Roman" panose="02020603050405020304" pitchFamily="18" charset="0"/>
              </a:rPr>
              <a:t>Tá tuilleadh faisnéise ar obair Chúnamh Éireann i gcomhpháirtíocht timpeall an domhain le fáil ar www.irishaid.ie </a:t>
            </a:r>
            <a:endParaRPr lang="x-none" sz="1800" dirty="0"/>
          </a:p>
          <a:p>
            <a:pPr algn="l" rtl="0">
              <a:lnSpc>
                <a:spcPct val="107000"/>
              </a:lnSpc>
              <a:spcAft>
                <a:spcPts val="800"/>
              </a:spcAft>
            </a:pP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sz="1000" b="0" dirty="0"/>
          </a:p>
        </p:txBody>
      </p:sp>
      <p:sp>
        <p:nvSpPr>
          <p:cNvPr id="4" name="Slide Number Placeholder 3"/>
          <p:cNvSpPr>
            <a:spLocks noGrp="1"/>
          </p:cNvSpPr>
          <p:nvPr>
            <p:ph type="sldNum" sz="quarter" idx="5"/>
          </p:nvPr>
        </p:nvSpPr>
        <p:spPr/>
        <p:txBody>
          <a:bodyPr/>
          <a:lstStyle/>
          <a:p>
            <a:pPr algn="l" rtl="0"/>
            <a:fld id="{DDD419F4-D791-41E3-8F48-C57B6378CBDD}" type="slidenum">
              <a:rPr/>
              <a:t>7</a:t>
            </a:fld>
            <a:endParaRPr lang="x-none" dirty="0"/>
          </a:p>
        </p:txBody>
      </p:sp>
    </p:spTree>
    <p:extLst>
      <p:ext uri="{BB962C8B-B14F-4D97-AF65-F5344CB8AC3E}">
        <p14:creationId xmlns:p14="http://schemas.microsoft.com/office/powerpoint/2010/main" val="1936967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6119BD-EFE4-C24A-9489-974E589FFD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b="1" i="0" u="none" baseline="0" dirty="0"/>
              <a:t>Nótaí don Mhúinteoir: Gníomhaíocht 2 / Sleamhnán 1 de 8 </a:t>
            </a:r>
            <a:r>
              <a:rPr lang="x-none" sz="1200" b="1" i="0" u="none" baseline="0" dirty="0">
                <a:effectLst/>
                <a:latin typeface="Calibri" panose="020F0502020204030204" pitchFamily="34" charset="0"/>
                <a:ea typeface="Calibri" panose="020F0502020204030204" pitchFamily="34" charset="0"/>
                <a:cs typeface="Times New Roman" panose="02020603050405020304" pitchFamily="18" charset="0"/>
              </a:rPr>
              <a:t>(Obair i gcomhpháirtíocht: </a:t>
            </a:r>
            <a:r>
              <a:rPr lang="x-none" b="1" i="0" u="none" baseline="0" dirty="0"/>
              <a:t>cás-staidéar) </a:t>
            </a:r>
            <a:r>
              <a:rPr lang="x-none" b="1" i="1" u="none" baseline="0" dirty="0"/>
              <a:t>(gan bheochan)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sz="1200" b="0" i="1" dirty="0">
              <a:latin typeface="Avenir Next Demi Bold" panose="020B0703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x-none" sz="1200" b="0" i="1" u="none" baseline="0" dirty="0">
                <a:latin typeface="Avenir Next Demi Bold" panose="020B0703020202020204"/>
              </a:rPr>
              <a:t>[NB: Má tá daltaí sa rang arb as Poblacht Dhaonlathach an Chongó, Uganda nó aon tír eile atá luaite i nGníomhaíocht 2 dóibh, nó a bhfuil daoine muinteartha leo sna tíortha sin, is féidir leat a sheiceáil leo roimh ré ar mhaith leo a smaointe a chur in iúl le linn an cheachta – féach na Treoirlínte maidir le Dea-Chleachtas don Teagasc faoi Chúrsaí Forbartha i rannán na bpleananna ceachta: www.ourworldirishaidawards.ie]</a:t>
            </a:r>
          </a:p>
          <a:p>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r>
              <a:rPr lang="x-none" sz="1800" b="0" i="0" u="none" baseline="0" dirty="0">
                <a:effectLst/>
                <a:latin typeface="Calibri" panose="020F0502020204030204" pitchFamily="34" charset="0"/>
                <a:ea typeface="Calibri" panose="020F0502020204030204" pitchFamily="34" charset="0"/>
                <a:cs typeface="Times New Roman" panose="02020603050405020304" pitchFamily="18" charset="0"/>
              </a:rPr>
              <a:t>Mínigh don rang go bhfuil sé úsáideach féachaint ar chás-staidéir ar dhaoine aonair chun tuiscint níos fearr a fháil ar thionchar chlár na hÉireann don fhorbairt.</a:t>
            </a:r>
          </a:p>
          <a:p>
            <a:pPr algn="l" rtl="0"/>
            <a:r>
              <a:rPr lang="x-none" sz="1800" b="0" i="0" u="none" baseline="0" dirty="0">
                <a:effectLst/>
              </a:rPr>
              <a:t>Abair leis na daltaí gurb é Yvonne Ishimwe an t‑ainm atá ar an mbean óg ar an sleamhnán.</a:t>
            </a:r>
          </a:p>
          <a:p>
            <a:pPr algn="l" rtl="0"/>
            <a:r>
              <a:rPr lang="x-none" sz="1200" b="0" i="0" u="none" baseline="0" dirty="0">
                <a:latin typeface="Avenir Next Demi Bold" panose="020B0703020202020204"/>
              </a:rPr>
              <a:t>Iarr ar na daltaí machnamh a dhéanamh ar na ceisteanna tuisceana sa bholgán cainte ar an sleamhnán agus iad ag éisteacht le scéal Yvonne.</a:t>
            </a:r>
          </a:p>
          <a:p>
            <a:pPr algn="l" rtl="0"/>
            <a:r>
              <a:rPr lang="x-none" sz="1200" b="0" i="0" u="none" baseline="0" dirty="0">
                <a:latin typeface="Avenir Next Demi Bold" panose="020B0703020202020204"/>
              </a:rPr>
              <a:t>Tabhair nóiméad nó mar sin do na daltaí ceisteanna ‘meas tú…’ a chumadh mar fhreagairt don ghrianghraf de Yvonne.</a:t>
            </a:r>
          </a:p>
          <a:p>
            <a:pPr algn="l" rtl="0"/>
            <a:r>
              <a:rPr lang="x-none" sz="1200" b="0" i="0" u="none" baseline="0" dirty="0">
                <a:latin typeface="Avenir Next Demi Bold" panose="020B0703020202020204"/>
              </a:rPr>
              <a:t>Mínigh gurb as Poblacht Dhaonlathach an Chongó do Yvonne, ach tógadh an grianghraf seo in Uganda nuair a bhí Yvonne 19 mbliana d’aois.</a:t>
            </a:r>
          </a:p>
          <a:p>
            <a:pPr algn="l" rtl="0"/>
            <a:r>
              <a:rPr lang="x-none" sz="1200" b="0" i="0" u="none" baseline="0" dirty="0">
                <a:latin typeface="Avenir Next Demi Bold" panose="020B0703020202020204"/>
              </a:rPr>
              <a:t>B’fhéidir gur mhaith leat Poblacht Dhaonlathach an Chongó agus Uganda a thaispeáint don rang ar léarscáil den domhan.</a:t>
            </a:r>
          </a:p>
          <a:p>
            <a:pPr algn="l" rtl="0"/>
            <a:r>
              <a:rPr lang="x-none" sz="1200" b="0" i="0" u="none" baseline="0" dirty="0">
                <a:latin typeface="Avenir Next Demi Bold" panose="020B0703020202020204"/>
              </a:rPr>
              <a:t>Stop ar feadh nóiméid agus iarr ar bheirt nó triúr daltaí ar éirigh leo teacht suas le haon cheist ‘meas tú…’, agus breac síos na freagraí ar an gclár.</a:t>
            </a:r>
          </a:p>
          <a:p>
            <a:pPr algn="l" rtl="0"/>
            <a:r>
              <a:rPr lang="x-none" sz="1200" b="0" i="0" u="none" baseline="0" dirty="0">
                <a:latin typeface="Avenir Next Demi Bold" panose="020B0703020202020204"/>
              </a:rPr>
              <a:t>Theastaigh ó Yvonne a bheith ina dochtúir nuair a bhí sí níos óige.</a:t>
            </a:r>
          </a:p>
          <a:p>
            <a:pPr algn="l" rtl="0"/>
            <a:r>
              <a:rPr lang="x-none" sz="1200" b="0" i="0" u="none" baseline="0" dirty="0">
                <a:latin typeface="Avenir Next Demi Bold" panose="020B0703020202020204"/>
              </a:rPr>
              <a:t>Stop arís le haghaidh ceisteanna ‘meas tú…’ agus breac síos na freagraí ar an gclár.</a:t>
            </a:r>
          </a:p>
          <a:p>
            <a:pPr algn="l" rtl="0"/>
            <a:r>
              <a:rPr lang="x-none" sz="1200" b="0" i="0" u="none" baseline="0" dirty="0">
                <a:latin typeface="Avenir Next Demi Bold" panose="020B0703020202020204"/>
              </a:rPr>
              <a:t>Is dídeanaí í Yvonne.  </a:t>
            </a:r>
          </a:p>
          <a:p>
            <a:pPr algn="l" rtl="0"/>
            <a:r>
              <a:rPr lang="x-none" sz="1200" b="0" i="0" u="none" baseline="0" dirty="0">
                <a:latin typeface="Avenir Next Demi Bold" panose="020B0703020202020204"/>
              </a:rPr>
              <a:t>Ag brath ar an rang, d’fhéadfá a mhíniú gurb é atá i gceist le dídeanaí duine ar gá dó a thír féin a fhágáil mar thoradh ar chogadh, éagóir nó díobháil, nó tubaiste nádúrtha.</a:t>
            </a:r>
          </a:p>
          <a:p>
            <a:pPr algn="l" rtl="0"/>
            <a:r>
              <a:rPr lang="x-none" sz="1200" b="0" i="0" u="none" baseline="0" dirty="0">
                <a:latin typeface="Avenir Next Demi Bold" panose="020B0703020202020204"/>
              </a:rPr>
              <a:t>Chabhraigh Cúnamh Éireann le Yvonne trí dhul i gcomhpháirtíocht le gníomhaireacht na Náisiún Aontaithe le haghaidh dídeanaithe (UNHCR) chun íoc as cúrsa talmhaíochta di. Stop arís le haghaidh ceisteanna ‘meas tú…’ agus breac síos na freagraí ar an gclár.</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sz="1200" b="0" i="0" u="none" baseline="0" dirty="0">
                <a:latin typeface="Avenir Next Demi Bold" panose="020B0703020202020204"/>
              </a:rPr>
              <a:t>Nuair a chríochnaigh sí a cúrsa i mí na Nollag 2019, thug Yvonne faoi deara nach raibh úsáid á baint as cuid den talamh a bhí i seilbh a heaglaise.  D’iarr sí cead ar cheannairí na heaglaise an talamh a úsáid.  Thug siad cead di, agus thosaigh sí ar thrátaí a fhás.  Tá sé beartaithe aici tuilleadh talún a fháil amach anseo.</a:t>
            </a:r>
          </a:p>
          <a:p>
            <a:pPr algn="l" rtl="0"/>
            <a:r>
              <a:rPr lang="x-none" sz="1200" b="0" i="0" u="none" baseline="0" dirty="0">
                <a:latin typeface="Avenir Next Demi Bold" panose="020B0703020202020204"/>
              </a:rPr>
              <a:t>Iarr ar dhaltaí na ceisteanna ‘meas tú…’ deiridh atá acu, agus breac síos na freagraí ar an gclár.</a:t>
            </a:r>
          </a:p>
          <a:p>
            <a:pPr algn="l" rtl="0"/>
            <a:r>
              <a:rPr lang="x-none" sz="1200" b="0" i="0" u="none" baseline="0" dirty="0">
                <a:latin typeface="Avenir Next Demi Bold" panose="020B0703020202020204"/>
              </a:rPr>
              <a:t>Pléigh na ceisteanna a freagraíodh, agus na ceisteanna nár freagraíodh fós.</a:t>
            </a:r>
          </a:p>
          <a:p>
            <a:pPr algn="l" rtl="0"/>
            <a:r>
              <a:rPr lang="x-none" sz="1200" b="0" i="0" u="none" baseline="0" dirty="0">
                <a:latin typeface="Avenir Next Demi Bold" panose="020B0703020202020204"/>
              </a:rPr>
              <a:t>Iarr ar dhaltaí cosúlachtaí a aimsiú idir scéal na crosóige mara ag tús an cheachta agus scéal Yvonne.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6119BD-EFE4-C24A-9489-974E589FFD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b="1" i="0" u="none" baseline="0"/>
              <a:t>Nótaí don Mhúinteoir: Gníomhaíocht 2 / Sleamhnán 2 de 8 </a:t>
            </a:r>
            <a:r>
              <a:rPr lang="x-none" sz="1200" b="1" i="0" u="none" baseline="0">
                <a:effectLst/>
                <a:latin typeface="Calibri" panose="020F0502020204030204" pitchFamily="34" charset="0"/>
                <a:ea typeface="Calibri" panose="020F0502020204030204" pitchFamily="34" charset="0"/>
                <a:cs typeface="Times New Roman" panose="02020603050405020304" pitchFamily="18" charset="0"/>
              </a:rPr>
              <a:t>(Obair i gcomhpháirtíocht: </a:t>
            </a:r>
            <a:r>
              <a:rPr lang="x-none" b="1" i="0" u="none" baseline="0"/>
              <a:t>treoracha) </a:t>
            </a:r>
            <a:r>
              <a:rPr lang="x-none" b="1" i="1" u="none" baseline="0"/>
              <a:t>(gan bheochan)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sz="1200" b="0" i="1" dirty="0">
              <a:latin typeface="Avenir Next Demi Bold" panose="020B0703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x-none" sz="1200" b="0" i="0" u="none" baseline="0">
                <a:latin typeface="Avenir Next Demi Bold" panose="020B0703020202020204"/>
              </a:rPr>
              <a:t>Iarr ar na daltaí cóipleabhar, píosa páipéir nó clár bán beag a thógáil amach.</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sz="1200" b="0" i="0" u="none" baseline="0">
                <a:latin typeface="Avenir Next Demi Bold" panose="020B0703020202020204"/>
              </a:rPr>
              <a:t>Léigh na treoracha ar an sleamhnán amach os ard, agus tabhair go leor ama do na daltaí pictiúr a tharraingt de chrosóg mhara 5 ghéag.</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sz="1200" b="0" i="0" dirty="0">
              <a:latin typeface="Avenir Next Demi Bold" panose="020B0703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x-none" sz="1200" b="0" i="1" u="none" baseline="0">
                <a:latin typeface="Avenir Next Demi Bold" panose="020B0703020202020204"/>
              </a:rPr>
              <a:t>Tá faisnéis le fáil ar Shleamhnáin 10-14 ar an obair a bhíonn ar siúl ag Cúnamh Éireann in 10 dtír ar fud an domhain i gcomhpháirtíocht leis na heagraíochtaí thíos.  Ag brath ar an rang agus ar an am atá ar fáil, d’fhéadfá léamh tríd an bhfaisnéis ar líon níos lú tíortha.  Mar sin féin, is fearr cúig thír nó níos mó a chuimsiú chun gur féidir leis na daltaí an tasc a chur i gcrích.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sz="1200" b="0" i="1" dirty="0">
              <a:latin typeface="Avenir Next Demi Bold" panose="020B070302020202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b="0" i="0" u="none" baseline="0">
                <a:solidFill>
                  <a:schemeClr val="tx1"/>
                </a:solidFill>
                <a:latin typeface="Calibri" panose="020F0502020204030204" pitchFamily="34" charset="0"/>
                <a:cs typeface="Calibri" panose="020F0502020204030204" pitchFamily="34" charset="0"/>
              </a:rPr>
              <a:t>An tSaimbia: Musika (eagraíocht a thacaíonn le feirmeoirí beaga barra éagsúla a shaothrú)</a:t>
            </a:r>
            <a:endParaRPr lang="x-none" sz="1000" i="0" dirty="0">
              <a:solidFill>
                <a:schemeClr val="tx1"/>
              </a:solidFill>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b="0" i="0" u="none" baseline="0"/>
              <a:t>An Phalaistín: An Aireacht Oideachais (clár scoláireachta do mhic léinn ón bPalaistín ar chúrsaí máistreachta in Éirinn)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b="0" i="0" u="none" baseline="0"/>
              <a:t>An Aetóip: UNHCR (Ard-Choimisinéir na Náisiún Aontaithe le haghaidh Dídeanaithe) agus Rialtas na hAetóipe (tacú le dídeanaithe)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b="0" i="0" u="none" baseline="0"/>
              <a:t>An Tansáin: Ciste na Tansáine do Mhná (tacú le rannpháirtíocht na mban sa pholaitíocht)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b="0" i="0" u="none" baseline="0"/>
              <a:t>Vítneam: Ionad Cuairteoirí do Ghníomhaíocht maidir le Mianaigh (oideachas maidir leis na rioscaí a bhaineann le mianaigh)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b="0" i="0" u="none" baseline="0"/>
              <a:t>An Cholóim: mná i bpobail tuaithe (seirbhísí turasóireachta a bhunú)</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b="0" i="0" u="none" baseline="0"/>
              <a:t>An Mhaláiv: Eagraíochtaí neamhrialtasacha Éireannacha (tacú le daoine ar díláithríodh iad mar thoradh ar tharlú adhaimsire)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b="0" i="0" u="none" baseline="0"/>
              <a:t>An tSiombáib: Na Náisiúin Aontaithe (obair ar athchóiriú dlíthe a bhaineann le pósadh páistí)</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b="0" i="0" u="none" baseline="0"/>
              <a:t>Uganda: An Clár Domhanda Bia agus Rialtas Uganda (tacú le dídeanaithe)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b="0" i="0" u="none" baseline="0"/>
              <a:t>Siarra Leon: Women in Crisis (oiliúint réamhchúraim COVID-19 agus dáileadh raidiónna ar leanaí agus daoine óga)</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sz="1200" b="0" i="1" dirty="0">
              <a:latin typeface="Avenir Next Demi Bold" panose="020B0703020202020204"/>
            </a:endParaRPr>
          </a:p>
        </p:txBody>
      </p:sp>
    </p:spTree>
    <p:extLst>
      <p:ext uri="{BB962C8B-B14F-4D97-AF65-F5344CB8AC3E}">
        <p14:creationId xmlns:p14="http://schemas.microsoft.com/office/powerpoint/2010/main" val="18311543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9E48D-A1E4-4C3E-9E7B-38A54017FE9E}"/>
              </a:ext>
            </a:extLst>
          </p:cNvPr>
          <p:cNvSpPr>
            <a:spLocks noGrp="1"/>
          </p:cNvSpPr>
          <p:nvPr>
            <p:ph type="ctrTitle"/>
          </p:nvPr>
        </p:nvSpPr>
        <p:spPr>
          <a:xfrm>
            <a:off x="1524000" y="356553"/>
            <a:ext cx="9144000" cy="2387600"/>
          </a:xfrm>
          <a:prstGeom prst="rect">
            <a:avLst/>
          </a:prstGeom>
        </p:spPr>
        <p:txBody>
          <a:bodyPr anchor="b"/>
          <a:lstStyle>
            <a:lvl1pPr algn="ctr">
              <a:defRPr sz="6600">
                <a:solidFill>
                  <a:schemeClr val="accent3"/>
                </a:solidFill>
              </a:defRPr>
            </a:lvl1pPr>
          </a:lstStyle>
          <a:p>
            <a:r>
              <a:rPr lang="en-GB" dirty="0"/>
              <a:t>Click to edit Master title style</a:t>
            </a:r>
            <a:endParaRPr lang="en-IE" dirty="0"/>
          </a:p>
        </p:txBody>
      </p:sp>
      <p:sp>
        <p:nvSpPr>
          <p:cNvPr id="3" name="Subtitle 2">
            <a:extLst>
              <a:ext uri="{FF2B5EF4-FFF2-40B4-BE49-F238E27FC236}">
                <a16:creationId xmlns:a16="http://schemas.microsoft.com/office/drawing/2014/main" id="{27BE50D9-D233-45AB-BC42-92703E9560F2}"/>
              </a:ext>
            </a:extLst>
          </p:cNvPr>
          <p:cNvSpPr>
            <a:spLocks noGrp="1"/>
          </p:cNvSpPr>
          <p:nvPr>
            <p:ph type="subTitle" idx="1"/>
          </p:nvPr>
        </p:nvSpPr>
        <p:spPr>
          <a:xfrm>
            <a:off x="1524000" y="2859088"/>
            <a:ext cx="9144000" cy="8785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IE" dirty="0"/>
          </a:p>
        </p:txBody>
      </p:sp>
      <p:sp>
        <p:nvSpPr>
          <p:cNvPr id="6" name="Slide Number Placeholder 5">
            <a:extLst>
              <a:ext uri="{FF2B5EF4-FFF2-40B4-BE49-F238E27FC236}">
                <a16:creationId xmlns:a16="http://schemas.microsoft.com/office/drawing/2014/main" id="{12C8105A-FC55-44D4-8198-0D565BBBE9DB}"/>
              </a:ext>
            </a:extLst>
          </p:cNvPr>
          <p:cNvSpPr>
            <a:spLocks noGrp="1"/>
          </p:cNvSpPr>
          <p:nvPr>
            <p:ph type="sldNum" sz="quarter" idx="12"/>
          </p:nvPr>
        </p:nvSpPr>
        <p:spPr>
          <a:xfrm>
            <a:off x="287655" y="6318567"/>
            <a:ext cx="1009650" cy="365125"/>
          </a:xfrm>
        </p:spPr>
        <p:txBody>
          <a:bodyPr/>
          <a:lstStyle>
            <a:lvl1pPr algn="l">
              <a:defRPr/>
            </a:lvl1pPr>
          </a:lstStyle>
          <a:p>
            <a:pPr algn="l"/>
            <a:fld id="{6409BFAD-CFE0-470E-B2F4-9419CA47F564}" type="slidenum">
              <a:rPr lang="en-IE" smtClean="0"/>
              <a:pPr/>
              <a:t>‹#›</a:t>
            </a:fld>
            <a:endParaRPr lang="en-IE" dirty="0"/>
          </a:p>
        </p:txBody>
      </p:sp>
    </p:spTree>
    <p:extLst>
      <p:ext uri="{BB962C8B-B14F-4D97-AF65-F5344CB8AC3E}">
        <p14:creationId xmlns:p14="http://schemas.microsoft.com/office/powerpoint/2010/main" val="1324449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09C1A-D130-4092-BACA-CC385FDB2058}"/>
              </a:ext>
            </a:extLst>
          </p:cNvPr>
          <p:cNvSpPr>
            <a:spLocks noGrp="1"/>
          </p:cNvSpPr>
          <p:nvPr>
            <p:ph type="title"/>
          </p:nvPr>
        </p:nvSpPr>
        <p:spPr>
          <a:xfrm>
            <a:off x="232410" y="768350"/>
            <a:ext cx="10515600" cy="2852737"/>
          </a:xfrm>
          <a:prstGeom prst="rect">
            <a:avLst/>
          </a:prstGeom>
        </p:spPr>
        <p:txBody>
          <a:bodyPr anchor="b"/>
          <a:lstStyle>
            <a:lvl1pPr>
              <a:defRPr sz="6000"/>
            </a:lvl1pPr>
          </a:lstStyle>
          <a:p>
            <a:r>
              <a:rPr lang="en-GB"/>
              <a:t>Click to edit Master title style</a:t>
            </a:r>
            <a:endParaRPr lang="en-IE"/>
          </a:p>
        </p:txBody>
      </p:sp>
      <p:sp>
        <p:nvSpPr>
          <p:cNvPr id="3" name="Text Placeholder 2">
            <a:extLst>
              <a:ext uri="{FF2B5EF4-FFF2-40B4-BE49-F238E27FC236}">
                <a16:creationId xmlns:a16="http://schemas.microsoft.com/office/drawing/2014/main" id="{1E370C10-3D59-428A-BD23-D6A22A6DF798}"/>
              </a:ext>
            </a:extLst>
          </p:cNvPr>
          <p:cNvSpPr>
            <a:spLocks noGrp="1"/>
          </p:cNvSpPr>
          <p:nvPr>
            <p:ph type="body" idx="1"/>
          </p:nvPr>
        </p:nvSpPr>
        <p:spPr>
          <a:xfrm>
            <a:off x="232410" y="392652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AD9CEB5B-1513-4500-B2CE-317865A9DC37}"/>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1652138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0A504-9F42-4A07-8E52-A909F656693E}"/>
              </a:ext>
            </a:extLst>
          </p:cNvPr>
          <p:cNvSpPr>
            <a:spLocks noGrp="1"/>
          </p:cNvSpPr>
          <p:nvPr>
            <p:ph type="title"/>
          </p:nvPr>
        </p:nvSpPr>
        <p:spPr>
          <a:xfrm>
            <a:off x="236220" y="232716"/>
            <a:ext cx="10515600" cy="1325563"/>
          </a:xfrm>
          <a:prstGeom prst="rect">
            <a:avLst/>
          </a:prstGeom>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04890214-C560-40D9-ABF5-80E3A117722A}"/>
              </a:ext>
            </a:extLst>
          </p:cNvPr>
          <p:cNvSpPr>
            <a:spLocks noGrp="1"/>
          </p:cNvSpPr>
          <p:nvPr>
            <p:ph idx="1"/>
          </p:nvPr>
        </p:nvSpPr>
        <p:spPr>
          <a:xfrm>
            <a:off x="232410" y="1562399"/>
            <a:ext cx="10515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Slide Number Placeholder 5">
            <a:extLst>
              <a:ext uri="{FF2B5EF4-FFF2-40B4-BE49-F238E27FC236}">
                <a16:creationId xmlns:a16="http://schemas.microsoft.com/office/drawing/2014/main" id="{51042445-E822-4A5E-A0AA-A2E797859774}"/>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4088541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52F8-635D-4CCC-8863-4B877C0915D4}"/>
              </a:ext>
            </a:extLst>
          </p:cNvPr>
          <p:cNvSpPr>
            <a:spLocks noGrp="1"/>
          </p:cNvSpPr>
          <p:nvPr>
            <p:ph type="title"/>
          </p:nvPr>
        </p:nvSpPr>
        <p:spPr>
          <a:xfrm>
            <a:off x="232410" y="320675"/>
            <a:ext cx="10515600" cy="1325563"/>
          </a:xfrm>
          <a:prstGeom prst="rect">
            <a:avLst/>
          </a:prstGeom>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EFB0C9AC-EC9D-4988-B138-61B19E26120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Content Placeholder 3">
            <a:extLst>
              <a:ext uri="{FF2B5EF4-FFF2-40B4-BE49-F238E27FC236}">
                <a16:creationId xmlns:a16="http://schemas.microsoft.com/office/drawing/2014/main" id="{8F8F13E0-6305-4B18-925D-D9EAECAADF3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Slide Number Placeholder 6">
            <a:extLst>
              <a:ext uri="{FF2B5EF4-FFF2-40B4-BE49-F238E27FC236}">
                <a16:creationId xmlns:a16="http://schemas.microsoft.com/office/drawing/2014/main" id="{647F1F1B-DA8B-4CB7-87AA-521D901485B6}"/>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3012390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9AD18-F6FC-476D-AD56-9B24EDEDF97E}"/>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IE"/>
          </a:p>
        </p:txBody>
      </p:sp>
      <p:sp>
        <p:nvSpPr>
          <p:cNvPr id="3" name="Text Placeholder 2">
            <a:extLst>
              <a:ext uri="{FF2B5EF4-FFF2-40B4-BE49-F238E27FC236}">
                <a16:creationId xmlns:a16="http://schemas.microsoft.com/office/drawing/2014/main" id="{C743001F-73BD-483F-9786-0B5A0A8ADD18}"/>
              </a:ext>
            </a:extLst>
          </p:cNvPr>
          <p:cNvSpPr>
            <a:spLocks noGrp="1"/>
          </p:cNvSpPr>
          <p:nvPr>
            <p:ph type="body" idx="1"/>
          </p:nvPr>
        </p:nvSpPr>
        <p:spPr>
          <a:xfrm>
            <a:off x="839788" y="1681163"/>
            <a:ext cx="5157787" cy="823912"/>
          </a:xfrm>
        </p:spPr>
        <p:txBody>
          <a:bodyPr anchor="b"/>
          <a:lstStyle>
            <a:lvl1pPr marL="0" indent="0" algn="ctr">
              <a:buNone/>
              <a:defRPr sz="2400" b="1">
                <a:solidFill>
                  <a:schemeClr val="accent4"/>
                </a:solidFill>
                <a:latin typeface="Ziggurat HTF-Black"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DA887F2-8695-4623-B863-CB552F538C2F}"/>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5" name="Text Placeholder 4">
            <a:extLst>
              <a:ext uri="{FF2B5EF4-FFF2-40B4-BE49-F238E27FC236}">
                <a16:creationId xmlns:a16="http://schemas.microsoft.com/office/drawing/2014/main" id="{FDE81C25-08C2-4B09-A1F2-421463BF092A}"/>
              </a:ext>
            </a:extLst>
          </p:cNvPr>
          <p:cNvSpPr>
            <a:spLocks noGrp="1"/>
          </p:cNvSpPr>
          <p:nvPr>
            <p:ph type="body" sz="quarter" idx="3"/>
          </p:nvPr>
        </p:nvSpPr>
        <p:spPr>
          <a:xfrm>
            <a:off x="6172200" y="1681163"/>
            <a:ext cx="5183188" cy="823912"/>
          </a:xfrm>
        </p:spPr>
        <p:txBody>
          <a:bodyPr anchor="b"/>
          <a:lstStyle>
            <a:lvl1pPr marL="0" indent="0" algn="ctr">
              <a:buNone/>
              <a:defRPr sz="2400" b="1">
                <a:solidFill>
                  <a:schemeClr val="accent6"/>
                </a:solidFill>
                <a:latin typeface="Ziggurat HTF-Black"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EDA637B9-5E45-48E0-AA11-B9EA34313FA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9" name="Slide Number Placeholder 8">
            <a:extLst>
              <a:ext uri="{FF2B5EF4-FFF2-40B4-BE49-F238E27FC236}">
                <a16:creationId xmlns:a16="http://schemas.microsoft.com/office/drawing/2014/main" id="{B05E493D-4F74-4031-848B-A82DBECAC486}"/>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3120343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A401B0-119B-4B4A-8449-AE4C161DFC84}"/>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1473675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DD7AB-7EB3-4AAA-9F9C-436A51B6F146}"/>
              </a:ext>
            </a:extLst>
          </p:cNvPr>
          <p:cNvSpPr>
            <a:spLocks noGrp="1"/>
          </p:cNvSpPr>
          <p:nvPr>
            <p:ph type="title"/>
          </p:nvPr>
        </p:nvSpPr>
        <p:spPr>
          <a:xfrm>
            <a:off x="232410" y="842169"/>
            <a:ext cx="3932237" cy="1600200"/>
          </a:xfrm>
          <a:prstGeom prst="rect">
            <a:avLst/>
          </a:prstGeom>
        </p:spPr>
        <p:txBody>
          <a:bodyPr anchor="b"/>
          <a:lstStyle>
            <a:lvl1pPr>
              <a:defRPr sz="3200"/>
            </a:lvl1pPr>
          </a:lstStyle>
          <a:p>
            <a:r>
              <a:rPr lang="en-GB" dirty="0"/>
              <a:t>Click to edit Master title style</a:t>
            </a:r>
            <a:endParaRPr lang="en-IE" dirty="0"/>
          </a:p>
        </p:txBody>
      </p:sp>
      <p:sp>
        <p:nvSpPr>
          <p:cNvPr id="3" name="Content Placeholder 2">
            <a:extLst>
              <a:ext uri="{FF2B5EF4-FFF2-40B4-BE49-F238E27FC236}">
                <a16:creationId xmlns:a16="http://schemas.microsoft.com/office/drawing/2014/main" id="{B9813AFC-BF0D-40F5-B1E9-70019B3A73E5}"/>
              </a:ext>
            </a:extLst>
          </p:cNvPr>
          <p:cNvSpPr>
            <a:spLocks noGrp="1"/>
          </p:cNvSpPr>
          <p:nvPr>
            <p:ph idx="1"/>
          </p:nvPr>
        </p:nvSpPr>
        <p:spPr>
          <a:xfrm>
            <a:off x="4474528" y="834390"/>
            <a:ext cx="7485062" cy="5246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4" name="Text Placeholder 3">
            <a:extLst>
              <a:ext uri="{FF2B5EF4-FFF2-40B4-BE49-F238E27FC236}">
                <a16:creationId xmlns:a16="http://schemas.microsoft.com/office/drawing/2014/main" id="{3C3CD017-AE5B-4070-9443-ED0C84994CD6}"/>
              </a:ext>
            </a:extLst>
          </p:cNvPr>
          <p:cNvSpPr>
            <a:spLocks noGrp="1"/>
          </p:cNvSpPr>
          <p:nvPr>
            <p:ph type="body" sz="half" idx="2"/>
          </p:nvPr>
        </p:nvSpPr>
        <p:spPr>
          <a:xfrm>
            <a:off x="232410" y="2537460"/>
            <a:ext cx="3932237" cy="31715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DF4BCA29-1B1F-406D-9106-034CFE00890D}"/>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2665117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2FA6-4D15-4187-B550-B64650490C30}"/>
              </a:ext>
            </a:extLst>
          </p:cNvPr>
          <p:cNvSpPr>
            <a:spLocks noGrp="1"/>
          </p:cNvSpPr>
          <p:nvPr>
            <p:ph type="title"/>
          </p:nvPr>
        </p:nvSpPr>
        <p:spPr>
          <a:xfrm>
            <a:off x="839788" y="987425"/>
            <a:ext cx="3932237" cy="1600200"/>
          </a:xfrm>
          <a:prstGeom prst="rect">
            <a:avLst/>
          </a:prstGeom>
        </p:spPr>
        <p:txBody>
          <a:bodyPr anchor="b"/>
          <a:lstStyle>
            <a:lvl1pPr>
              <a:defRPr sz="3200"/>
            </a:lvl1pPr>
          </a:lstStyle>
          <a:p>
            <a:r>
              <a:rPr lang="en-GB"/>
              <a:t>Click to edit Master title style</a:t>
            </a:r>
            <a:endParaRPr lang="en-IE"/>
          </a:p>
        </p:txBody>
      </p:sp>
      <p:sp>
        <p:nvSpPr>
          <p:cNvPr id="3" name="Picture Placeholder 2">
            <a:extLst>
              <a:ext uri="{FF2B5EF4-FFF2-40B4-BE49-F238E27FC236}">
                <a16:creationId xmlns:a16="http://schemas.microsoft.com/office/drawing/2014/main" id="{D0F972EC-3A4B-45C9-A123-091028A1A9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IE" dirty="0"/>
          </a:p>
        </p:txBody>
      </p:sp>
      <p:sp>
        <p:nvSpPr>
          <p:cNvPr id="4" name="Text Placeholder 3">
            <a:extLst>
              <a:ext uri="{FF2B5EF4-FFF2-40B4-BE49-F238E27FC236}">
                <a16:creationId xmlns:a16="http://schemas.microsoft.com/office/drawing/2014/main" id="{6DAF46AD-6297-4A5F-AC2F-3CD05AA4D1B9}"/>
              </a:ext>
            </a:extLst>
          </p:cNvPr>
          <p:cNvSpPr>
            <a:spLocks noGrp="1"/>
          </p:cNvSpPr>
          <p:nvPr>
            <p:ph type="body" sz="half" idx="2"/>
          </p:nvPr>
        </p:nvSpPr>
        <p:spPr>
          <a:xfrm>
            <a:off x="839788" y="2686050"/>
            <a:ext cx="3932237" cy="3182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12A5BDB6-0F97-4838-9F4C-C14BAD9E08EE}"/>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569265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9E48D-A1E4-4C3E-9E7B-38A54017FE9E}"/>
              </a:ext>
            </a:extLst>
          </p:cNvPr>
          <p:cNvSpPr>
            <a:spLocks noGrp="1"/>
          </p:cNvSpPr>
          <p:nvPr>
            <p:ph type="ctrTitle"/>
          </p:nvPr>
        </p:nvSpPr>
        <p:spPr>
          <a:xfrm>
            <a:off x="1524000" y="356553"/>
            <a:ext cx="9144000" cy="2387600"/>
          </a:xfrm>
          <a:prstGeom prst="rect">
            <a:avLst/>
          </a:prstGeom>
        </p:spPr>
        <p:txBody>
          <a:bodyPr anchor="b"/>
          <a:lstStyle>
            <a:lvl1pPr algn="ctr">
              <a:defRPr sz="6600">
                <a:solidFill>
                  <a:schemeClr val="accent3"/>
                </a:solidFill>
              </a:defRPr>
            </a:lvl1pPr>
          </a:lstStyle>
          <a:p>
            <a:r>
              <a:rPr lang="en-GB" dirty="0"/>
              <a:t>Click to edit Master title style</a:t>
            </a:r>
            <a:endParaRPr lang="en-IE" dirty="0"/>
          </a:p>
        </p:txBody>
      </p:sp>
      <p:sp>
        <p:nvSpPr>
          <p:cNvPr id="3" name="Subtitle 2">
            <a:extLst>
              <a:ext uri="{FF2B5EF4-FFF2-40B4-BE49-F238E27FC236}">
                <a16:creationId xmlns:a16="http://schemas.microsoft.com/office/drawing/2014/main" id="{27BE50D9-D233-45AB-BC42-92703E9560F2}"/>
              </a:ext>
            </a:extLst>
          </p:cNvPr>
          <p:cNvSpPr>
            <a:spLocks noGrp="1"/>
          </p:cNvSpPr>
          <p:nvPr>
            <p:ph type="subTitle" idx="1"/>
          </p:nvPr>
        </p:nvSpPr>
        <p:spPr>
          <a:xfrm>
            <a:off x="1524000" y="2859088"/>
            <a:ext cx="9144000" cy="8785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IE" dirty="0"/>
          </a:p>
        </p:txBody>
      </p:sp>
      <p:sp>
        <p:nvSpPr>
          <p:cNvPr id="6" name="Slide Number Placeholder 5">
            <a:extLst>
              <a:ext uri="{FF2B5EF4-FFF2-40B4-BE49-F238E27FC236}">
                <a16:creationId xmlns:a16="http://schemas.microsoft.com/office/drawing/2014/main" id="{12C8105A-FC55-44D4-8198-0D565BBBE9DB}"/>
              </a:ext>
            </a:extLst>
          </p:cNvPr>
          <p:cNvSpPr>
            <a:spLocks noGrp="1"/>
          </p:cNvSpPr>
          <p:nvPr>
            <p:ph type="sldNum" sz="quarter" idx="12"/>
          </p:nvPr>
        </p:nvSpPr>
        <p:spPr>
          <a:xfrm>
            <a:off x="287655" y="6318567"/>
            <a:ext cx="1009650" cy="365125"/>
          </a:xfrm>
        </p:spPr>
        <p:txBody>
          <a:bodyPr/>
          <a:lstStyle>
            <a:lvl1pPr algn="l">
              <a:defRPr/>
            </a:lvl1pPr>
          </a:lstStyle>
          <a:p>
            <a:pPr algn="l"/>
            <a:fld id="{6409BFAD-CFE0-470E-B2F4-9419CA47F564}" type="slidenum">
              <a:rPr lang="en-IE" smtClean="0"/>
              <a:pPr/>
              <a:t>‹#›</a:t>
            </a:fld>
            <a:endParaRPr lang="en-IE" dirty="0"/>
          </a:p>
        </p:txBody>
      </p:sp>
    </p:spTree>
    <p:extLst>
      <p:ext uri="{BB962C8B-B14F-4D97-AF65-F5344CB8AC3E}">
        <p14:creationId xmlns:p14="http://schemas.microsoft.com/office/powerpoint/2010/main" val="3254116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09C1A-D130-4092-BACA-CC385FDB2058}"/>
              </a:ext>
            </a:extLst>
          </p:cNvPr>
          <p:cNvSpPr>
            <a:spLocks noGrp="1"/>
          </p:cNvSpPr>
          <p:nvPr>
            <p:ph type="title"/>
          </p:nvPr>
        </p:nvSpPr>
        <p:spPr>
          <a:xfrm>
            <a:off x="232410" y="768350"/>
            <a:ext cx="10515600" cy="2852737"/>
          </a:xfrm>
          <a:prstGeom prst="rect">
            <a:avLst/>
          </a:prstGeom>
        </p:spPr>
        <p:txBody>
          <a:bodyPr anchor="b"/>
          <a:lstStyle>
            <a:lvl1pPr>
              <a:defRPr sz="6000"/>
            </a:lvl1pPr>
          </a:lstStyle>
          <a:p>
            <a:r>
              <a:rPr lang="en-GB"/>
              <a:t>Click to edit Master title style</a:t>
            </a:r>
            <a:endParaRPr lang="en-IE"/>
          </a:p>
        </p:txBody>
      </p:sp>
      <p:sp>
        <p:nvSpPr>
          <p:cNvPr id="3" name="Text Placeholder 2">
            <a:extLst>
              <a:ext uri="{FF2B5EF4-FFF2-40B4-BE49-F238E27FC236}">
                <a16:creationId xmlns:a16="http://schemas.microsoft.com/office/drawing/2014/main" id="{1E370C10-3D59-428A-BD23-D6A22A6DF798}"/>
              </a:ext>
            </a:extLst>
          </p:cNvPr>
          <p:cNvSpPr>
            <a:spLocks noGrp="1"/>
          </p:cNvSpPr>
          <p:nvPr>
            <p:ph type="body" idx="1"/>
          </p:nvPr>
        </p:nvSpPr>
        <p:spPr>
          <a:xfrm>
            <a:off x="232410" y="392652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AD9CEB5B-1513-4500-B2CE-317865A9DC37}"/>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474051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0A504-9F42-4A07-8E52-A909F656693E}"/>
              </a:ext>
            </a:extLst>
          </p:cNvPr>
          <p:cNvSpPr>
            <a:spLocks noGrp="1"/>
          </p:cNvSpPr>
          <p:nvPr>
            <p:ph type="title"/>
          </p:nvPr>
        </p:nvSpPr>
        <p:spPr>
          <a:xfrm>
            <a:off x="236220" y="232716"/>
            <a:ext cx="10515600" cy="1325563"/>
          </a:xfrm>
          <a:prstGeom prst="rect">
            <a:avLst/>
          </a:prstGeom>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04890214-C560-40D9-ABF5-80E3A117722A}"/>
              </a:ext>
            </a:extLst>
          </p:cNvPr>
          <p:cNvSpPr>
            <a:spLocks noGrp="1"/>
          </p:cNvSpPr>
          <p:nvPr>
            <p:ph idx="1"/>
          </p:nvPr>
        </p:nvSpPr>
        <p:spPr>
          <a:xfrm>
            <a:off x="232410" y="1562399"/>
            <a:ext cx="10515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Slide Number Placeholder 5">
            <a:extLst>
              <a:ext uri="{FF2B5EF4-FFF2-40B4-BE49-F238E27FC236}">
                <a16:creationId xmlns:a16="http://schemas.microsoft.com/office/drawing/2014/main" id="{51042445-E822-4A5E-A0AA-A2E797859774}"/>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1147180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09C1A-D130-4092-BACA-CC385FDB2058}"/>
              </a:ext>
            </a:extLst>
          </p:cNvPr>
          <p:cNvSpPr>
            <a:spLocks noGrp="1"/>
          </p:cNvSpPr>
          <p:nvPr>
            <p:ph type="title"/>
          </p:nvPr>
        </p:nvSpPr>
        <p:spPr>
          <a:xfrm>
            <a:off x="232410" y="768350"/>
            <a:ext cx="10515600" cy="2852737"/>
          </a:xfrm>
          <a:prstGeom prst="rect">
            <a:avLst/>
          </a:prstGeom>
        </p:spPr>
        <p:txBody>
          <a:bodyPr anchor="b"/>
          <a:lstStyle>
            <a:lvl1pPr>
              <a:defRPr sz="6000"/>
            </a:lvl1pPr>
          </a:lstStyle>
          <a:p>
            <a:r>
              <a:rPr lang="en-GB"/>
              <a:t>Click to edit Master title style</a:t>
            </a:r>
            <a:endParaRPr lang="en-IE"/>
          </a:p>
        </p:txBody>
      </p:sp>
      <p:sp>
        <p:nvSpPr>
          <p:cNvPr id="3" name="Text Placeholder 2">
            <a:extLst>
              <a:ext uri="{FF2B5EF4-FFF2-40B4-BE49-F238E27FC236}">
                <a16:creationId xmlns:a16="http://schemas.microsoft.com/office/drawing/2014/main" id="{1E370C10-3D59-428A-BD23-D6A22A6DF798}"/>
              </a:ext>
            </a:extLst>
          </p:cNvPr>
          <p:cNvSpPr>
            <a:spLocks noGrp="1"/>
          </p:cNvSpPr>
          <p:nvPr>
            <p:ph type="body" idx="1"/>
          </p:nvPr>
        </p:nvSpPr>
        <p:spPr>
          <a:xfrm>
            <a:off x="232410" y="392652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AD9CEB5B-1513-4500-B2CE-317865A9DC37}"/>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207826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52F8-635D-4CCC-8863-4B877C0915D4}"/>
              </a:ext>
            </a:extLst>
          </p:cNvPr>
          <p:cNvSpPr>
            <a:spLocks noGrp="1"/>
          </p:cNvSpPr>
          <p:nvPr>
            <p:ph type="title"/>
          </p:nvPr>
        </p:nvSpPr>
        <p:spPr>
          <a:xfrm>
            <a:off x="232410" y="320675"/>
            <a:ext cx="10515600" cy="1325563"/>
          </a:xfrm>
          <a:prstGeom prst="rect">
            <a:avLst/>
          </a:prstGeom>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EFB0C9AC-EC9D-4988-B138-61B19E26120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Content Placeholder 3">
            <a:extLst>
              <a:ext uri="{FF2B5EF4-FFF2-40B4-BE49-F238E27FC236}">
                <a16:creationId xmlns:a16="http://schemas.microsoft.com/office/drawing/2014/main" id="{8F8F13E0-6305-4B18-925D-D9EAECAADF3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Slide Number Placeholder 6">
            <a:extLst>
              <a:ext uri="{FF2B5EF4-FFF2-40B4-BE49-F238E27FC236}">
                <a16:creationId xmlns:a16="http://schemas.microsoft.com/office/drawing/2014/main" id="{647F1F1B-DA8B-4CB7-87AA-521D901485B6}"/>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3156671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9AD18-F6FC-476D-AD56-9B24EDEDF97E}"/>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IE"/>
          </a:p>
        </p:txBody>
      </p:sp>
      <p:sp>
        <p:nvSpPr>
          <p:cNvPr id="3" name="Text Placeholder 2">
            <a:extLst>
              <a:ext uri="{FF2B5EF4-FFF2-40B4-BE49-F238E27FC236}">
                <a16:creationId xmlns:a16="http://schemas.microsoft.com/office/drawing/2014/main" id="{C743001F-73BD-483F-9786-0B5A0A8ADD18}"/>
              </a:ext>
            </a:extLst>
          </p:cNvPr>
          <p:cNvSpPr>
            <a:spLocks noGrp="1"/>
          </p:cNvSpPr>
          <p:nvPr>
            <p:ph type="body" idx="1"/>
          </p:nvPr>
        </p:nvSpPr>
        <p:spPr>
          <a:xfrm>
            <a:off x="839788" y="1681163"/>
            <a:ext cx="5157787" cy="823912"/>
          </a:xfrm>
        </p:spPr>
        <p:txBody>
          <a:bodyPr anchor="b"/>
          <a:lstStyle>
            <a:lvl1pPr marL="0" indent="0" algn="ctr">
              <a:buNone/>
              <a:defRPr sz="2400" b="1">
                <a:solidFill>
                  <a:schemeClr val="accent4"/>
                </a:solidFill>
                <a:latin typeface="Ziggurat HTF-Black"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DA887F2-8695-4623-B863-CB552F538C2F}"/>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5" name="Text Placeholder 4">
            <a:extLst>
              <a:ext uri="{FF2B5EF4-FFF2-40B4-BE49-F238E27FC236}">
                <a16:creationId xmlns:a16="http://schemas.microsoft.com/office/drawing/2014/main" id="{FDE81C25-08C2-4B09-A1F2-421463BF092A}"/>
              </a:ext>
            </a:extLst>
          </p:cNvPr>
          <p:cNvSpPr>
            <a:spLocks noGrp="1"/>
          </p:cNvSpPr>
          <p:nvPr>
            <p:ph type="body" sz="quarter" idx="3"/>
          </p:nvPr>
        </p:nvSpPr>
        <p:spPr>
          <a:xfrm>
            <a:off x="6172200" y="1681163"/>
            <a:ext cx="5183188" cy="823912"/>
          </a:xfrm>
        </p:spPr>
        <p:txBody>
          <a:bodyPr anchor="b"/>
          <a:lstStyle>
            <a:lvl1pPr marL="0" indent="0" algn="ctr">
              <a:buNone/>
              <a:defRPr sz="2400" b="1">
                <a:solidFill>
                  <a:schemeClr val="accent6"/>
                </a:solidFill>
                <a:latin typeface="Ziggurat HTF-Black"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EDA637B9-5E45-48E0-AA11-B9EA34313FA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9" name="Slide Number Placeholder 8">
            <a:extLst>
              <a:ext uri="{FF2B5EF4-FFF2-40B4-BE49-F238E27FC236}">
                <a16:creationId xmlns:a16="http://schemas.microsoft.com/office/drawing/2014/main" id="{B05E493D-4F74-4031-848B-A82DBECAC486}"/>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3772948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A401B0-119B-4B4A-8449-AE4C161DFC84}"/>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32873943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DD7AB-7EB3-4AAA-9F9C-436A51B6F146}"/>
              </a:ext>
            </a:extLst>
          </p:cNvPr>
          <p:cNvSpPr>
            <a:spLocks noGrp="1"/>
          </p:cNvSpPr>
          <p:nvPr>
            <p:ph type="title"/>
          </p:nvPr>
        </p:nvSpPr>
        <p:spPr>
          <a:xfrm>
            <a:off x="232410" y="842169"/>
            <a:ext cx="3932237" cy="1600200"/>
          </a:xfrm>
          <a:prstGeom prst="rect">
            <a:avLst/>
          </a:prstGeom>
        </p:spPr>
        <p:txBody>
          <a:bodyPr anchor="b"/>
          <a:lstStyle>
            <a:lvl1pPr>
              <a:defRPr sz="3200"/>
            </a:lvl1pPr>
          </a:lstStyle>
          <a:p>
            <a:r>
              <a:rPr lang="en-GB" dirty="0"/>
              <a:t>Click to edit Master title style</a:t>
            </a:r>
            <a:endParaRPr lang="en-IE" dirty="0"/>
          </a:p>
        </p:txBody>
      </p:sp>
      <p:sp>
        <p:nvSpPr>
          <p:cNvPr id="3" name="Content Placeholder 2">
            <a:extLst>
              <a:ext uri="{FF2B5EF4-FFF2-40B4-BE49-F238E27FC236}">
                <a16:creationId xmlns:a16="http://schemas.microsoft.com/office/drawing/2014/main" id="{B9813AFC-BF0D-40F5-B1E9-70019B3A73E5}"/>
              </a:ext>
            </a:extLst>
          </p:cNvPr>
          <p:cNvSpPr>
            <a:spLocks noGrp="1"/>
          </p:cNvSpPr>
          <p:nvPr>
            <p:ph idx="1"/>
          </p:nvPr>
        </p:nvSpPr>
        <p:spPr>
          <a:xfrm>
            <a:off x="4474528" y="834390"/>
            <a:ext cx="7485062" cy="5246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4" name="Text Placeholder 3">
            <a:extLst>
              <a:ext uri="{FF2B5EF4-FFF2-40B4-BE49-F238E27FC236}">
                <a16:creationId xmlns:a16="http://schemas.microsoft.com/office/drawing/2014/main" id="{3C3CD017-AE5B-4070-9443-ED0C84994CD6}"/>
              </a:ext>
            </a:extLst>
          </p:cNvPr>
          <p:cNvSpPr>
            <a:spLocks noGrp="1"/>
          </p:cNvSpPr>
          <p:nvPr>
            <p:ph type="body" sz="half" idx="2"/>
          </p:nvPr>
        </p:nvSpPr>
        <p:spPr>
          <a:xfrm>
            <a:off x="232410" y="2537460"/>
            <a:ext cx="3932237" cy="31715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DF4BCA29-1B1F-406D-9106-034CFE00890D}"/>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2296757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2FA6-4D15-4187-B550-B64650490C30}"/>
              </a:ext>
            </a:extLst>
          </p:cNvPr>
          <p:cNvSpPr>
            <a:spLocks noGrp="1"/>
          </p:cNvSpPr>
          <p:nvPr>
            <p:ph type="title"/>
          </p:nvPr>
        </p:nvSpPr>
        <p:spPr>
          <a:xfrm>
            <a:off x="839788" y="987425"/>
            <a:ext cx="3932237" cy="1600200"/>
          </a:xfrm>
          <a:prstGeom prst="rect">
            <a:avLst/>
          </a:prstGeom>
        </p:spPr>
        <p:txBody>
          <a:bodyPr anchor="b"/>
          <a:lstStyle>
            <a:lvl1pPr>
              <a:defRPr sz="3200"/>
            </a:lvl1pPr>
          </a:lstStyle>
          <a:p>
            <a:r>
              <a:rPr lang="en-GB"/>
              <a:t>Click to edit Master title style</a:t>
            </a:r>
            <a:endParaRPr lang="en-IE"/>
          </a:p>
        </p:txBody>
      </p:sp>
      <p:sp>
        <p:nvSpPr>
          <p:cNvPr id="3" name="Picture Placeholder 2">
            <a:extLst>
              <a:ext uri="{FF2B5EF4-FFF2-40B4-BE49-F238E27FC236}">
                <a16:creationId xmlns:a16="http://schemas.microsoft.com/office/drawing/2014/main" id="{D0F972EC-3A4B-45C9-A123-091028A1A9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IE" dirty="0"/>
          </a:p>
        </p:txBody>
      </p:sp>
      <p:sp>
        <p:nvSpPr>
          <p:cNvPr id="4" name="Text Placeholder 3">
            <a:extLst>
              <a:ext uri="{FF2B5EF4-FFF2-40B4-BE49-F238E27FC236}">
                <a16:creationId xmlns:a16="http://schemas.microsoft.com/office/drawing/2014/main" id="{6DAF46AD-6297-4A5F-AC2F-3CD05AA4D1B9}"/>
              </a:ext>
            </a:extLst>
          </p:cNvPr>
          <p:cNvSpPr>
            <a:spLocks noGrp="1"/>
          </p:cNvSpPr>
          <p:nvPr>
            <p:ph type="body" sz="half" idx="2"/>
          </p:nvPr>
        </p:nvSpPr>
        <p:spPr>
          <a:xfrm>
            <a:off x="839788" y="2686050"/>
            <a:ext cx="3932237" cy="3182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12A5BDB6-0F97-4838-9F4C-C14BAD9E08EE}"/>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3850412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0A504-9F42-4A07-8E52-A909F656693E}"/>
              </a:ext>
            </a:extLst>
          </p:cNvPr>
          <p:cNvSpPr>
            <a:spLocks noGrp="1"/>
          </p:cNvSpPr>
          <p:nvPr>
            <p:ph type="title"/>
          </p:nvPr>
        </p:nvSpPr>
        <p:spPr>
          <a:xfrm>
            <a:off x="236220" y="232716"/>
            <a:ext cx="10515600" cy="1325563"/>
          </a:xfrm>
          <a:prstGeom prst="rect">
            <a:avLst/>
          </a:prstGeom>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04890214-C560-40D9-ABF5-80E3A117722A}"/>
              </a:ext>
            </a:extLst>
          </p:cNvPr>
          <p:cNvSpPr>
            <a:spLocks noGrp="1"/>
          </p:cNvSpPr>
          <p:nvPr>
            <p:ph idx="1"/>
          </p:nvPr>
        </p:nvSpPr>
        <p:spPr>
          <a:xfrm>
            <a:off x="232410" y="1562399"/>
            <a:ext cx="10515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Slide Number Placeholder 5">
            <a:extLst>
              <a:ext uri="{FF2B5EF4-FFF2-40B4-BE49-F238E27FC236}">
                <a16:creationId xmlns:a16="http://schemas.microsoft.com/office/drawing/2014/main" id="{51042445-E822-4A5E-A0AA-A2E797859774}"/>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3947275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52F8-635D-4CCC-8863-4B877C0915D4}"/>
              </a:ext>
            </a:extLst>
          </p:cNvPr>
          <p:cNvSpPr>
            <a:spLocks noGrp="1"/>
          </p:cNvSpPr>
          <p:nvPr>
            <p:ph type="title"/>
          </p:nvPr>
        </p:nvSpPr>
        <p:spPr>
          <a:xfrm>
            <a:off x="232410" y="320675"/>
            <a:ext cx="10515600" cy="1325563"/>
          </a:xfrm>
          <a:prstGeom prst="rect">
            <a:avLst/>
          </a:prstGeom>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EFB0C9AC-EC9D-4988-B138-61B19E26120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Content Placeholder 3">
            <a:extLst>
              <a:ext uri="{FF2B5EF4-FFF2-40B4-BE49-F238E27FC236}">
                <a16:creationId xmlns:a16="http://schemas.microsoft.com/office/drawing/2014/main" id="{8F8F13E0-6305-4B18-925D-D9EAECAADF3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Slide Number Placeholder 6">
            <a:extLst>
              <a:ext uri="{FF2B5EF4-FFF2-40B4-BE49-F238E27FC236}">
                <a16:creationId xmlns:a16="http://schemas.microsoft.com/office/drawing/2014/main" id="{647F1F1B-DA8B-4CB7-87AA-521D901485B6}"/>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759286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9AD18-F6FC-476D-AD56-9B24EDEDF97E}"/>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IE"/>
          </a:p>
        </p:txBody>
      </p:sp>
      <p:sp>
        <p:nvSpPr>
          <p:cNvPr id="3" name="Text Placeholder 2">
            <a:extLst>
              <a:ext uri="{FF2B5EF4-FFF2-40B4-BE49-F238E27FC236}">
                <a16:creationId xmlns:a16="http://schemas.microsoft.com/office/drawing/2014/main" id="{C743001F-73BD-483F-9786-0B5A0A8ADD18}"/>
              </a:ext>
            </a:extLst>
          </p:cNvPr>
          <p:cNvSpPr>
            <a:spLocks noGrp="1"/>
          </p:cNvSpPr>
          <p:nvPr>
            <p:ph type="body" idx="1"/>
          </p:nvPr>
        </p:nvSpPr>
        <p:spPr>
          <a:xfrm>
            <a:off x="839788" y="1681163"/>
            <a:ext cx="5157787" cy="823912"/>
          </a:xfrm>
        </p:spPr>
        <p:txBody>
          <a:bodyPr anchor="b"/>
          <a:lstStyle>
            <a:lvl1pPr marL="0" indent="0" algn="ctr">
              <a:buNone/>
              <a:defRPr sz="2400" b="1">
                <a:solidFill>
                  <a:schemeClr val="accent4"/>
                </a:solidFill>
                <a:latin typeface="Ziggurat HTF-Black"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DA887F2-8695-4623-B863-CB552F538C2F}"/>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5" name="Text Placeholder 4">
            <a:extLst>
              <a:ext uri="{FF2B5EF4-FFF2-40B4-BE49-F238E27FC236}">
                <a16:creationId xmlns:a16="http://schemas.microsoft.com/office/drawing/2014/main" id="{FDE81C25-08C2-4B09-A1F2-421463BF092A}"/>
              </a:ext>
            </a:extLst>
          </p:cNvPr>
          <p:cNvSpPr>
            <a:spLocks noGrp="1"/>
          </p:cNvSpPr>
          <p:nvPr>
            <p:ph type="body" sz="quarter" idx="3"/>
          </p:nvPr>
        </p:nvSpPr>
        <p:spPr>
          <a:xfrm>
            <a:off x="6172200" y="1681163"/>
            <a:ext cx="5183188" cy="823912"/>
          </a:xfrm>
        </p:spPr>
        <p:txBody>
          <a:bodyPr anchor="b"/>
          <a:lstStyle>
            <a:lvl1pPr marL="0" indent="0" algn="ctr">
              <a:buNone/>
              <a:defRPr sz="2400" b="1">
                <a:solidFill>
                  <a:schemeClr val="accent6"/>
                </a:solidFill>
                <a:latin typeface="Ziggurat HTF-Black"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EDA637B9-5E45-48E0-AA11-B9EA34313FA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9" name="Slide Number Placeholder 8">
            <a:extLst>
              <a:ext uri="{FF2B5EF4-FFF2-40B4-BE49-F238E27FC236}">
                <a16:creationId xmlns:a16="http://schemas.microsoft.com/office/drawing/2014/main" id="{B05E493D-4F74-4031-848B-A82DBECAC486}"/>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1351143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A401B0-119B-4B4A-8449-AE4C161DFC84}"/>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2140311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DD7AB-7EB3-4AAA-9F9C-436A51B6F146}"/>
              </a:ext>
            </a:extLst>
          </p:cNvPr>
          <p:cNvSpPr>
            <a:spLocks noGrp="1"/>
          </p:cNvSpPr>
          <p:nvPr>
            <p:ph type="title"/>
          </p:nvPr>
        </p:nvSpPr>
        <p:spPr>
          <a:xfrm>
            <a:off x="232410" y="842169"/>
            <a:ext cx="3932237" cy="1600200"/>
          </a:xfrm>
          <a:prstGeom prst="rect">
            <a:avLst/>
          </a:prstGeom>
        </p:spPr>
        <p:txBody>
          <a:bodyPr anchor="b"/>
          <a:lstStyle>
            <a:lvl1pPr>
              <a:defRPr sz="3200"/>
            </a:lvl1pPr>
          </a:lstStyle>
          <a:p>
            <a:r>
              <a:rPr lang="en-GB" dirty="0"/>
              <a:t>Click to edit Master title style</a:t>
            </a:r>
            <a:endParaRPr lang="en-IE" dirty="0"/>
          </a:p>
        </p:txBody>
      </p:sp>
      <p:sp>
        <p:nvSpPr>
          <p:cNvPr id="3" name="Content Placeholder 2">
            <a:extLst>
              <a:ext uri="{FF2B5EF4-FFF2-40B4-BE49-F238E27FC236}">
                <a16:creationId xmlns:a16="http://schemas.microsoft.com/office/drawing/2014/main" id="{B9813AFC-BF0D-40F5-B1E9-70019B3A73E5}"/>
              </a:ext>
            </a:extLst>
          </p:cNvPr>
          <p:cNvSpPr>
            <a:spLocks noGrp="1"/>
          </p:cNvSpPr>
          <p:nvPr>
            <p:ph idx="1"/>
          </p:nvPr>
        </p:nvSpPr>
        <p:spPr>
          <a:xfrm>
            <a:off x="4474528" y="834390"/>
            <a:ext cx="7485062" cy="5246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4" name="Text Placeholder 3">
            <a:extLst>
              <a:ext uri="{FF2B5EF4-FFF2-40B4-BE49-F238E27FC236}">
                <a16:creationId xmlns:a16="http://schemas.microsoft.com/office/drawing/2014/main" id="{3C3CD017-AE5B-4070-9443-ED0C84994CD6}"/>
              </a:ext>
            </a:extLst>
          </p:cNvPr>
          <p:cNvSpPr>
            <a:spLocks noGrp="1"/>
          </p:cNvSpPr>
          <p:nvPr>
            <p:ph type="body" sz="half" idx="2"/>
          </p:nvPr>
        </p:nvSpPr>
        <p:spPr>
          <a:xfrm>
            <a:off x="232410" y="2537460"/>
            <a:ext cx="3932237" cy="31715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DF4BCA29-1B1F-406D-9106-034CFE00890D}"/>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761836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2FA6-4D15-4187-B550-B64650490C30}"/>
              </a:ext>
            </a:extLst>
          </p:cNvPr>
          <p:cNvSpPr>
            <a:spLocks noGrp="1"/>
          </p:cNvSpPr>
          <p:nvPr>
            <p:ph type="title"/>
          </p:nvPr>
        </p:nvSpPr>
        <p:spPr>
          <a:xfrm>
            <a:off x="839788" y="987425"/>
            <a:ext cx="3932237" cy="1600200"/>
          </a:xfrm>
          <a:prstGeom prst="rect">
            <a:avLst/>
          </a:prstGeom>
        </p:spPr>
        <p:txBody>
          <a:bodyPr anchor="b"/>
          <a:lstStyle>
            <a:lvl1pPr>
              <a:defRPr sz="3200"/>
            </a:lvl1pPr>
          </a:lstStyle>
          <a:p>
            <a:r>
              <a:rPr lang="en-GB"/>
              <a:t>Click to edit Master title style</a:t>
            </a:r>
            <a:endParaRPr lang="en-IE"/>
          </a:p>
        </p:txBody>
      </p:sp>
      <p:sp>
        <p:nvSpPr>
          <p:cNvPr id="3" name="Picture Placeholder 2">
            <a:extLst>
              <a:ext uri="{FF2B5EF4-FFF2-40B4-BE49-F238E27FC236}">
                <a16:creationId xmlns:a16="http://schemas.microsoft.com/office/drawing/2014/main" id="{D0F972EC-3A4B-45C9-A123-091028A1A9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IE" dirty="0"/>
          </a:p>
        </p:txBody>
      </p:sp>
      <p:sp>
        <p:nvSpPr>
          <p:cNvPr id="4" name="Text Placeholder 3">
            <a:extLst>
              <a:ext uri="{FF2B5EF4-FFF2-40B4-BE49-F238E27FC236}">
                <a16:creationId xmlns:a16="http://schemas.microsoft.com/office/drawing/2014/main" id="{6DAF46AD-6297-4A5F-AC2F-3CD05AA4D1B9}"/>
              </a:ext>
            </a:extLst>
          </p:cNvPr>
          <p:cNvSpPr>
            <a:spLocks noGrp="1"/>
          </p:cNvSpPr>
          <p:nvPr>
            <p:ph type="body" sz="half" idx="2"/>
          </p:nvPr>
        </p:nvSpPr>
        <p:spPr>
          <a:xfrm>
            <a:off x="839788" y="2686050"/>
            <a:ext cx="3932237" cy="3182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12A5BDB6-0F97-4838-9F4C-C14BAD9E08EE}"/>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1402347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9E48D-A1E4-4C3E-9E7B-38A54017FE9E}"/>
              </a:ext>
            </a:extLst>
          </p:cNvPr>
          <p:cNvSpPr>
            <a:spLocks noGrp="1"/>
          </p:cNvSpPr>
          <p:nvPr>
            <p:ph type="ctrTitle"/>
          </p:nvPr>
        </p:nvSpPr>
        <p:spPr>
          <a:xfrm>
            <a:off x="1524000" y="356553"/>
            <a:ext cx="9144000" cy="2387600"/>
          </a:xfrm>
          <a:prstGeom prst="rect">
            <a:avLst/>
          </a:prstGeom>
        </p:spPr>
        <p:txBody>
          <a:bodyPr anchor="b"/>
          <a:lstStyle>
            <a:lvl1pPr algn="ctr">
              <a:defRPr sz="6600">
                <a:solidFill>
                  <a:schemeClr val="accent3"/>
                </a:solidFill>
              </a:defRPr>
            </a:lvl1pPr>
          </a:lstStyle>
          <a:p>
            <a:r>
              <a:rPr lang="en-GB" dirty="0"/>
              <a:t>Click to edit Master title style</a:t>
            </a:r>
            <a:endParaRPr lang="en-IE" dirty="0"/>
          </a:p>
        </p:txBody>
      </p:sp>
      <p:sp>
        <p:nvSpPr>
          <p:cNvPr id="3" name="Subtitle 2">
            <a:extLst>
              <a:ext uri="{FF2B5EF4-FFF2-40B4-BE49-F238E27FC236}">
                <a16:creationId xmlns:a16="http://schemas.microsoft.com/office/drawing/2014/main" id="{27BE50D9-D233-45AB-BC42-92703E9560F2}"/>
              </a:ext>
            </a:extLst>
          </p:cNvPr>
          <p:cNvSpPr>
            <a:spLocks noGrp="1"/>
          </p:cNvSpPr>
          <p:nvPr>
            <p:ph type="subTitle" idx="1"/>
          </p:nvPr>
        </p:nvSpPr>
        <p:spPr>
          <a:xfrm>
            <a:off x="1524000" y="2859088"/>
            <a:ext cx="9144000" cy="8785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IE" dirty="0"/>
          </a:p>
        </p:txBody>
      </p:sp>
      <p:sp>
        <p:nvSpPr>
          <p:cNvPr id="6" name="Slide Number Placeholder 5">
            <a:extLst>
              <a:ext uri="{FF2B5EF4-FFF2-40B4-BE49-F238E27FC236}">
                <a16:creationId xmlns:a16="http://schemas.microsoft.com/office/drawing/2014/main" id="{12C8105A-FC55-44D4-8198-0D565BBBE9DB}"/>
              </a:ext>
            </a:extLst>
          </p:cNvPr>
          <p:cNvSpPr>
            <a:spLocks noGrp="1"/>
          </p:cNvSpPr>
          <p:nvPr>
            <p:ph type="sldNum" sz="quarter" idx="12"/>
          </p:nvPr>
        </p:nvSpPr>
        <p:spPr>
          <a:xfrm>
            <a:off x="287655" y="6318567"/>
            <a:ext cx="1009650" cy="365125"/>
          </a:xfrm>
        </p:spPr>
        <p:txBody>
          <a:bodyPr/>
          <a:lstStyle>
            <a:lvl1pPr algn="l">
              <a:defRPr/>
            </a:lvl1pPr>
          </a:lstStyle>
          <a:p>
            <a:pPr algn="l"/>
            <a:fld id="{6409BFAD-CFE0-470E-B2F4-9419CA47F564}" type="slidenum">
              <a:rPr lang="en-IE" smtClean="0"/>
              <a:pPr/>
              <a:t>‹#›</a:t>
            </a:fld>
            <a:endParaRPr lang="en-IE" dirty="0"/>
          </a:p>
        </p:txBody>
      </p:sp>
    </p:spTree>
    <p:extLst>
      <p:ext uri="{BB962C8B-B14F-4D97-AF65-F5344CB8AC3E}">
        <p14:creationId xmlns:p14="http://schemas.microsoft.com/office/powerpoint/2010/main" val="3549037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7.png"/><Relationship Id="rId5" Type="http://schemas.openxmlformats.org/officeDocument/2006/relationships/slideLayout" Target="../slideLayouts/slideLayout13.xml"/><Relationship Id="rId10" Type="http://schemas.openxmlformats.org/officeDocument/2006/relationships/image" Target="../media/image6.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9.png"/><Relationship Id="rId5" Type="http://schemas.openxmlformats.org/officeDocument/2006/relationships/slideLayout" Target="../slideLayouts/slideLayout21.xml"/><Relationship Id="rId10" Type="http://schemas.openxmlformats.org/officeDocument/2006/relationships/image" Target="../media/image8.pn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050CC-497E-40DC-8D28-F83FAF8E2F04}"/>
              </a:ext>
            </a:extLst>
          </p:cNvPr>
          <p:cNvSpPr>
            <a:spLocks noGrp="1"/>
          </p:cNvSpPr>
          <p:nvPr>
            <p:ph type="body" idx="1"/>
          </p:nvPr>
        </p:nvSpPr>
        <p:spPr>
          <a:xfrm>
            <a:off x="236220" y="1707190"/>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6" name="Slide Number Placeholder 5">
            <a:extLst>
              <a:ext uri="{FF2B5EF4-FFF2-40B4-BE49-F238E27FC236}">
                <a16:creationId xmlns:a16="http://schemas.microsoft.com/office/drawing/2014/main" id="{49958E81-A58B-4E46-8655-AB529CCEFEA5}"/>
              </a:ext>
            </a:extLst>
          </p:cNvPr>
          <p:cNvSpPr>
            <a:spLocks noGrp="1"/>
          </p:cNvSpPr>
          <p:nvPr>
            <p:ph type="sldNum" sz="quarter" idx="4"/>
          </p:nvPr>
        </p:nvSpPr>
        <p:spPr>
          <a:xfrm>
            <a:off x="232410" y="6356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6409BFAD-CFE0-470E-B2F4-9419CA47F564}" type="slidenum">
              <a:rPr lang="en-IE" smtClean="0"/>
              <a:pPr/>
              <a:t>‹#›</a:t>
            </a:fld>
            <a:endParaRPr lang="en-IE" sz="1000" dirty="0"/>
          </a:p>
        </p:txBody>
      </p:sp>
      <p:pic>
        <p:nvPicPr>
          <p:cNvPr id="10" name="Picture 9" descr="A picture containing drawing, blue&#10;&#10;Description automatically generated">
            <a:extLst>
              <a:ext uri="{FF2B5EF4-FFF2-40B4-BE49-F238E27FC236}">
                <a16:creationId xmlns:a16="http://schemas.microsoft.com/office/drawing/2014/main" id="{BC099B10-6088-7649-87F1-4203BD60FBA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501782" y="287967"/>
            <a:ext cx="1384452" cy="475621"/>
          </a:xfrm>
          <a:prstGeom prst="rect">
            <a:avLst/>
          </a:prstGeom>
        </p:spPr>
      </p:pic>
      <p:sp>
        <p:nvSpPr>
          <p:cNvPr id="11" name="Title Placeholder 10">
            <a:extLst>
              <a:ext uri="{FF2B5EF4-FFF2-40B4-BE49-F238E27FC236}">
                <a16:creationId xmlns:a16="http://schemas.microsoft.com/office/drawing/2014/main" id="{AA714047-8067-3043-8DCD-FA776E555623}"/>
              </a:ext>
            </a:extLst>
          </p:cNvPr>
          <p:cNvSpPr>
            <a:spLocks noGrp="1"/>
          </p:cNvSpPr>
          <p:nvPr>
            <p:ph type="title"/>
          </p:nvPr>
        </p:nvSpPr>
        <p:spPr>
          <a:xfrm>
            <a:off x="232410" y="205416"/>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pic>
        <p:nvPicPr>
          <p:cNvPr id="7" name="Picture 6" descr="A picture containing shape&#10;&#10;Description automatically generated">
            <a:extLst>
              <a:ext uri="{FF2B5EF4-FFF2-40B4-BE49-F238E27FC236}">
                <a16:creationId xmlns:a16="http://schemas.microsoft.com/office/drawing/2014/main" id="{E867DBA2-99A3-304E-977C-320CE2491FE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885937" y="6230606"/>
            <a:ext cx="1000297" cy="475621"/>
          </a:xfrm>
          <a:prstGeom prst="rect">
            <a:avLst/>
          </a:prstGeom>
        </p:spPr>
      </p:pic>
    </p:spTree>
    <p:extLst>
      <p:ext uri="{BB962C8B-B14F-4D97-AF65-F5344CB8AC3E}">
        <p14:creationId xmlns:p14="http://schemas.microsoft.com/office/powerpoint/2010/main" val="3153893424"/>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6" r:id="rId3"/>
    <p:sldLayoutId id="2147483688" r:id="rId4"/>
    <p:sldLayoutId id="2147483689" r:id="rId5"/>
    <p:sldLayoutId id="2147483691" r:id="rId6"/>
    <p:sldLayoutId id="2147483692" r:id="rId7"/>
    <p:sldLayoutId id="2147483693" r:id="rId8"/>
  </p:sldLayoutIdLst>
  <p:txStyles>
    <p:titleStyle>
      <a:lvl1pPr algn="l" defTabSz="914400" rtl="0" eaLnBrk="1" latinLnBrk="0" hangingPunct="1">
        <a:lnSpc>
          <a:spcPct val="90000"/>
        </a:lnSpc>
        <a:spcBef>
          <a:spcPct val="0"/>
        </a:spcBef>
        <a:buNone/>
        <a:defRPr sz="4400" kern="1200">
          <a:solidFill>
            <a:schemeClr val="accent3"/>
          </a:solidFill>
          <a:latin typeface="Ziggurat HTF-Black" pitchFamily="2" charset="77"/>
          <a:ea typeface="+mj-ea"/>
          <a:cs typeface="+mj-cs"/>
        </a:defRPr>
      </a:lvl1pPr>
    </p:titleStyle>
    <p:bodyStyle>
      <a:lvl1pPr marL="514350" indent="-514350" algn="l" defTabSz="914400" rtl="0" eaLnBrk="1" latinLnBrk="0" hangingPunct="1">
        <a:lnSpc>
          <a:spcPct val="90000"/>
        </a:lnSpc>
        <a:spcBef>
          <a:spcPts val="1000"/>
        </a:spcBef>
        <a:buClr>
          <a:schemeClr val="accent3"/>
        </a:buClr>
        <a:buFont typeface="+mj-lt"/>
        <a:buAutoNum type="arabicPeriod"/>
        <a:defRPr sz="2800" b="1" kern="120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3"/>
        </a:buClr>
        <a:buSzPct val="90000"/>
        <a:buFont typeface="Wingdings" pitchFamily="2" charset="2"/>
        <a:buChar char="ü"/>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050CC-497E-40DC-8D28-F83FAF8E2F04}"/>
              </a:ext>
            </a:extLst>
          </p:cNvPr>
          <p:cNvSpPr>
            <a:spLocks noGrp="1"/>
          </p:cNvSpPr>
          <p:nvPr>
            <p:ph type="body" idx="1"/>
          </p:nvPr>
        </p:nvSpPr>
        <p:spPr>
          <a:xfrm>
            <a:off x="236220" y="1707190"/>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6" name="Slide Number Placeholder 5">
            <a:extLst>
              <a:ext uri="{FF2B5EF4-FFF2-40B4-BE49-F238E27FC236}">
                <a16:creationId xmlns:a16="http://schemas.microsoft.com/office/drawing/2014/main" id="{49958E81-A58B-4E46-8655-AB529CCEFEA5}"/>
              </a:ext>
            </a:extLst>
          </p:cNvPr>
          <p:cNvSpPr>
            <a:spLocks noGrp="1"/>
          </p:cNvSpPr>
          <p:nvPr>
            <p:ph type="sldNum" sz="quarter" idx="4"/>
          </p:nvPr>
        </p:nvSpPr>
        <p:spPr>
          <a:xfrm>
            <a:off x="232410" y="6356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6409BFAD-CFE0-470E-B2F4-9419CA47F564}" type="slidenum">
              <a:rPr lang="en-IE" smtClean="0"/>
              <a:pPr/>
              <a:t>‹#›</a:t>
            </a:fld>
            <a:endParaRPr lang="en-IE" sz="1000" dirty="0"/>
          </a:p>
        </p:txBody>
      </p:sp>
      <p:pic>
        <p:nvPicPr>
          <p:cNvPr id="10" name="Picture 9" descr="A picture containing drawing, blue&#10;&#10;Description automatically generated">
            <a:extLst>
              <a:ext uri="{FF2B5EF4-FFF2-40B4-BE49-F238E27FC236}">
                <a16:creationId xmlns:a16="http://schemas.microsoft.com/office/drawing/2014/main" id="{BC099B10-6088-7649-87F1-4203BD60FBA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501782" y="287967"/>
            <a:ext cx="1384452" cy="475621"/>
          </a:xfrm>
          <a:prstGeom prst="rect">
            <a:avLst/>
          </a:prstGeom>
        </p:spPr>
      </p:pic>
      <p:sp>
        <p:nvSpPr>
          <p:cNvPr id="11" name="Title Placeholder 10">
            <a:extLst>
              <a:ext uri="{FF2B5EF4-FFF2-40B4-BE49-F238E27FC236}">
                <a16:creationId xmlns:a16="http://schemas.microsoft.com/office/drawing/2014/main" id="{AA714047-8067-3043-8DCD-FA776E555623}"/>
              </a:ext>
            </a:extLst>
          </p:cNvPr>
          <p:cNvSpPr>
            <a:spLocks noGrp="1"/>
          </p:cNvSpPr>
          <p:nvPr>
            <p:ph type="title"/>
          </p:nvPr>
        </p:nvSpPr>
        <p:spPr>
          <a:xfrm>
            <a:off x="232410" y="205416"/>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pic>
        <p:nvPicPr>
          <p:cNvPr id="7" name="Picture 6" descr="A picture containing shape&#10;&#10;Description automatically generated">
            <a:extLst>
              <a:ext uri="{FF2B5EF4-FFF2-40B4-BE49-F238E27FC236}">
                <a16:creationId xmlns:a16="http://schemas.microsoft.com/office/drawing/2014/main" id="{E867DBA2-99A3-304E-977C-320CE2491FE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885937" y="6230606"/>
            <a:ext cx="1000297" cy="475621"/>
          </a:xfrm>
          <a:prstGeom prst="rect">
            <a:avLst/>
          </a:prstGeom>
        </p:spPr>
      </p:pic>
    </p:spTree>
    <p:extLst>
      <p:ext uri="{BB962C8B-B14F-4D97-AF65-F5344CB8AC3E}">
        <p14:creationId xmlns:p14="http://schemas.microsoft.com/office/powerpoint/2010/main" val="238666557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Lst>
  <p:txStyles>
    <p:titleStyle>
      <a:lvl1pPr algn="l" defTabSz="914400" rtl="0" eaLnBrk="1" latinLnBrk="0" hangingPunct="1">
        <a:lnSpc>
          <a:spcPct val="90000"/>
        </a:lnSpc>
        <a:spcBef>
          <a:spcPct val="0"/>
        </a:spcBef>
        <a:buNone/>
        <a:defRPr sz="4400" kern="1200">
          <a:solidFill>
            <a:schemeClr val="accent3"/>
          </a:solidFill>
          <a:latin typeface="Ziggurat HTF-Black" pitchFamily="2" charset="77"/>
          <a:ea typeface="+mj-ea"/>
          <a:cs typeface="+mj-cs"/>
        </a:defRPr>
      </a:lvl1pPr>
    </p:titleStyle>
    <p:bodyStyle>
      <a:lvl1pPr marL="514350" indent="-514350" algn="l" defTabSz="914400" rtl="0" eaLnBrk="1" latinLnBrk="0" hangingPunct="1">
        <a:lnSpc>
          <a:spcPct val="90000"/>
        </a:lnSpc>
        <a:spcBef>
          <a:spcPts val="1000"/>
        </a:spcBef>
        <a:buClr>
          <a:schemeClr val="accent3"/>
        </a:buClr>
        <a:buFont typeface="+mj-lt"/>
        <a:buAutoNum type="arabicPeriod"/>
        <a:defRPr sz="2800" b="1" kern="120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3"/>
        </a:buClr>
        <a:buSzPct val="90000"/>
        <a:buFont typeface="Wingdings" pitchFamily="2" charset="2"/>
        <a:buChar char="ü"/>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050CC-497E-40DC-8D28-F83FAF8E2F04}"/>
              </a:ext>
            </a:extLst>
          </p:cNvPr>
          <p:cNvSpPr>
            <a:spLocks noGrp="1"/>
          </p:cNvSpPr>
          <p:nvPr>
            <p:ph type="body" idx="1"/>
          </p:nvPr>
        </p:nvSpPr>
        <p:spPr>
          <a:xfrm>
            <a:off x="236220" y="1707190"/>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6" name="Slide Number Placeholder 5">
            <a:extLst>
              <a:ext uri="{FF2B5EF4-FFF2-40B4-BE49-F238E27FC236}">
                <a16:creationId xmlns:a16="http://schemas.microsoft.com/office/drawing/2014/main" id="{49958E81-A58B-4E46-8655-AB529CCEFEA5}"/>
              </a:ext>
            </a:extLst>
          </p:cNvPr>
          <p:cNvSpPr>
            <a:spLocks noGrp="1"/>
          </p:cNvSpPr>
          <p:nvPr>
            <p:ph type="sldNum" sz="quarter" idx="4"/>
          </p:nvPr>
        </p:nvSpPr>
        <p:spPr>
          <a:xfrm>
            <a:off x="232410" y="6356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6409BFAD-CFE0-470E-B2F4-9419CA47F564}" type="slidenum">
              <a:rPr lang="en-IE" smtClean="0"/>
              <a:pPr/>
              <a:t>‹#›</a:t>
            </a:fld>
            <a:endParaRPr lang="en-IE" sz="1000" dirty="0"/>
          </a:p>
        </p:txBody>
      </p:sp>
      <p:pic>
        <p:nvPicPr>
          <p:cNvPr id="10" name="Picture 9" descr="A picture containing drawing, blue&#10;&#10;Description automatically generated">
            <a:extLst>
              <a:ext uri="{FF2B5EF4-FFF2-40B4-BE49-F238E27FC236}">
                <a16:creationId xmlns:a16="http://schemas.microsoft.com/office/drawing/2014/main" id="{BC099B10-6088-7649-87F1-4203BD60FBAB}"/>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0501782" y="287967"/>
            <a:ext cx="1384452" cy="475621"/>
          </a:xfrm>
          <a:prstGeom prst="rect">
            <a:avLst/>
          </a:prstGeom>
        </p:spPr>
      </p:pic>
      <p:sp>
        <p:nvSpPr>
          <p:cNvPr id="11" name="Title Placeholder 10">
            <a:extLst>
              <a:ext uri="{FF2B5EF4-FFF2-40B4-BE49-F238E27FC236}">
                <a16:creationId xmlns:a16="http://schemas.microsoft.com/office/drawing/2014/main" id="{AA714047-8067-3043-8DCD-FA776E555623}"/>
              </a:ext>
            </a:extLst>
          </p:cNvPr>
          <p:cNvSpPr>
            <a:spLocks noGrp="1"/>
          </p:cNvSpPr>
          <p:nvPr>
            <p:ph type="title"/>
          </p:nvPr>
        </p:nvSpPr>
        <p:spPr>
          <a:xfrm>
            <a:off x="232410" y="205416"/>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pic>
        <p:nvPicPr>
          <p:cNvPr id="7" name="Picture 6" descr="A picture containing shape&#10;&#10;Description automatically generated">
            <a:extLst>
              <a:ext uri="{FF2B5EF4-FFF2-40B4-BE49-F238E27FC236}">
                <a16:creationId xmlns:a16="http://schemas.microsoft.com/office/drawing/2014/main" id="{E867DBA2-99A3-304E-977C-320CE2491FE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885937" y="6230606"/>
            <a:ext cx="1000297" cy="475621"/>
          </a:xfrm>
          <a:prstGeom prst="rect">
            <a:avLst/>
          </a:prstGeom>
        </p:spPr>
      </p:pic>
    </p:spTree>
    <p:extLst>
      <p:ext uri="{BB962C8B-B14F-4D97-AF65-F5344CB8AC3E}">
        <p14:creationId xmlns:p14="http://schemas.microsoft.com/office/powerpoint/2010/main" val="315741093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Lst>
  <p:txStyles>
    <p:titleStyle>
      <a:lvl1pPr algn="l" defTabSz="914400" rtl="0" eaLnBrk="1" latinLnBrk="0" hangingPunct="1">
        <a:lnSpc>
          <a:spcPct val="90000"/>
        </a:lnSpc>
        <a:spcBef>
          <a:spcPct val="0"/>
        </a:spcBef>
        <a:buNone/>
        <a:defRPr sz="4400" kern="1200">
          <a:solidFill>
            <a:schemeClr val="accent3"/>
          </a:solidFill>
          <a:latin typeface="Ziggurat HTF-Black" pitchFamily="2" charset="77"/>
          <a:ea typeface="+mj-ea"/>
          <a:cs typeface="+mj-cs"/>
        </a:defRPr>
      </a:lvl1pPr>
    </p:titleStyle>
    <p:bodyStyle>
      <a:lvl1pPr marL="514350" indent="-514350" algn="l" defTabSz="914400" rtl="0" eaLnBrk="1" latinLnBrk="0" hangingPunct="1">
        <a:lnSpc>
          <a:spcPct val="90000"/>
        </a:lnSpc>
        <a:spcBef>
          <a:spcPts val="1000"/>
        </a:spcBef>
        <a:buClr>
          <a:schemeClr val="accent3"/>
        </a:buClr>
        <a:buFont typeface="+mj-lt"/>
        <a:buAutoNum type="arabicPeriod"/>
        <a:defRPr sz="2800" b="1" kern="120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3"/>
        </a:buClr>
        <a:buSzPct val="90000"/>
        <a:buFont typeface="Wingdings" pitchFamily="2" charset="2"/>
        <a:buChar char="ü"/>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37.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33.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41.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43.png"/><Relationship Id="rId5" Type="http://schemas.openxmlformats.org/officeDocument/2006/relationships/image" Target="../media/image46.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hyperlink" Target="https://forms.gle/gt2QCcnmAiemvBkt6" TargetMode="External"/><Relationship Id="rId5" Type="http://schemas.openxmlformats.org/officeDocument/2006/relationships/image" Target="../media/image55.png"/><Relationship Id="rId4" Type="http://schemas.openxmlformats.org/officeDocument/2006/relationships/hyperlink" Target="https://forms.gle/7ABUDcCXZC3BSSkh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2.gif"/><Relationship Id="rId5" Type="http://schemas.openxmlformats.org/officeDocument/2006/relationships/image" Target="../media/image31.jpe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CDE748C5-1C6C-584C-ADAF-518498C69636}"/>
              </a:ext>
            </a:extLst>
          </p:cNvPr>
          <p:cNvSpPr>
            <a:spLocks noGrp="1"/>
          </p:cNvSpPr>
          <p:nvPr>
            <p:ph type="subTitle" idx="1"/>
          </p:nvPr>
        </p:nvSpPr>
        <p:spPr>
          <a:xfrm>
            <a:off x="1524000" y="2432050"/>
            <a:ext cx="9144000" cy="2650172"/>
          </a:xfrm>
        </p:spPr>
        <p:txBody>
          <a:bodyPr>
            <a:noAutofit/>
          </a:bodyPr>
          <a:lstStyle/>
          <a:p>
            <a:pPr rtl="0"/>
            <a:r>
              <a:rPr lang="x-none" sz="1800" b="1" i="0" u="none" kern="0" baseline="0" dirty="0">
                <a:solidFill>
                  <a:schemeClr val="accent3">
                    <a:lumMod val="100000"/>
                  </a:schemeClr>
                </a:solidFill>
                <a:latin typeface="Trebuchet MS"/>
                <a:sym typeface="Trebuchet MS"/>
              </a:rPr>
              <a:t>“Comhpháirtíocht ar son na Spriocanna”</a:t>
            </a:r>
            <a:endParaRPr lang="x-none" sz="1800" kern="0" dirty="0">
              <a:solidFill>
                <a:schemeClr val="accent3">
                  <a:lumMod val="100000"/>
                </a:schemeClr>
              </a:solidFill>
              <a:latin typeface="Trebuchet MS"/>
              <a:sym typeface="Trebuchet MS"/>
            </a:endParaRPr>
          </a:p>
          <a:p>
            <a:pPr rtl="0"/>
            <a:r>
              <a:rPr lang="x-none" sz="3600" b="1" i="0" u="none" baseline="0" dirty="0">
                <a:latin typeface="Trebuchet MS"/>
                <a:sym typeface="Trebuchet MS"/>
              </a:rPr>
              <a:t>CEACHT A DÓ</a:t>
            </a:r>
          </a:p>
          <a:p>
            <a:pPr rtl="0"/>
            <a:r>
              <a:rPr lang="x-none" sz="1800" b="1" i="0" u="none" kern="0" baseline="0" dirty="0">
                <a:solidFill>
                  <a:schemeClr val="accent2">
                    <a:lumMod val="100000"/>
                  </a:schemeClr>
                </a:solidFill>
                <a:latin typeface="Trebuchet MS"/>
                <a:sym typeface="Trebuchet MS"/>
              </a:rPr>
              <a:t>(Rang 3-4)</a:t>
            </a:r>
            <a:endParaRPr lang="x-none" sz="1800" kern="0" dirty="0">
              <a:solidFill>
                <a:schemeClr val="accent2">
                  <a:lumMod val="100000"/>
                </a:schemeClr>
              </a:solidFill>
              <a:latin typeface="Trebuchet MS"/>
              <a:sym typeface="Trebuchet MS"/>
            </a:endParaRPr>
          </a:p>
        </p:txBody>
      </p:sp>
      <p:sp>
        <p:nvSpPr>
          <p:cNvPr id="10" name="Title 1">
            <a:extLst>
              <a:ext uri="{FF2B5EF4-FFF2-40B4-BE49-F238E27FC236}">
                <a16:creationId xmlns:a16="http://schemas.microsoft.com/office/drawing/2014/main" id="{F6EB4FDA-B3DB-C449-AE68-82DDA5D0CE96}"/>
              </a:ext>
            </a:extLst>
          </p:cNvPr>
          <p:cNvSpPr txBox="1">
            <a:spLocks/>
          </p:cNvSpPr>
          <p:nvPr/>
        </p:nvSpPr>
        <p:spPr>
          <a:xfrm>
            <a:off x="1524000" y="777240"/>
            <a:ext cx="9144000" cy="238760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600" kern="1200">
                <a:solidFill>
                  <a:schemeClr val="accent3"/>
                </a:solidFill>
                <a:latin typeface="Ziggurat HTF-Black" pitchFamily="2" charset="77"/>
                <a:ea typeface="+mj-ea"/>
                <a:cs typeface="+mj-cs"/>
              </a:defRPr>
            </a:lvl1pPr>
          </a:lstStyle>
          <a:p>
            <a:pPr rtl="0"/>
            <a:r>
              <a:rPr lang="x-none" sz="4800" b="0" i="0" u="none" kern="0" baseline="0" dirty="0">
                <a:solidFill>
                  <a:schemeClr val="accent2">
                    <a:lumMod val="100000"/>
                  </a:schemeClr>
                </a:solidFill>
                <a:latin typeface="+mj-lt"/>
                <a:cs typeface="+mn-cs"/>
                <a:sym typeface="Ziggurat HTF-Black"/>
              </a:rPr>
              <a:t>Gradaim Chúnamh Éireann, </a:t>
            </a:r>
            <a:r>
              <a:rPr lang="x-none" sz="4800" b="0" i="0" u="none" kern="0" baseline="0" dirty="0">
                <a:solidFill>
                  <a:srgbClr val="B8028A">
                    <a:lumMod val="100000"/>
                  </a:srgbClr>
                </a:solidFill>
                <a:latin typeface="+mj-lt"/>
                <a:cs typeface="+mn-cs"/>
                <a:sym typeface="Ziggurat HTF-Black"/>
              </a:rPr>
              <a:t>ár nDomhan, </a:t>
            </a:r>
            <a:r>
              <a:rPr lang="x-none" sz="4800" b="0" i="0" u="none" kern="0" baseline="0" dirty="0">
                <a:solidFill>
                  <a:schemeClr val="accent2">
                    <a:lumMod val="100000"/>
                  </a:schemeClr>
                </a:solidFill>
                <a:latin typeface="+mj-lt"/>
                <a:cs typeface="+mn-cs"/>
                <a:sym typeface="Ziggurat HTF-Black"/>
              </a:rPr>
              <a:t>2021</a:t>
            </a:r>
            <a:endParaRPr lang="x-none" sz="4800" kern="0" dirty="0">
              <a:solidFill>
                <a:schemeClr val="accent2">
                  <a:lumMod val="100000"/>
                </a:schemeClr>
              </a:solidFill>
              <a:latin typeface="+mj-lt"/>
              <a:cs typeface="+mn-cs"/>
              <a:sym typeface="Ziggurat HTF-Black"/>
            </a:endParaRPr>
          </a:p>
        </p:txBody>
      </p:sp>
      <p:pic>
        <p:nvPicPr>
          <p:cNvPr id="12" name="Picture 11" descr="A picture containing mug, sitting, dark, table&#10;&#10;Description automatically generated">
            <a:extLst>
              <a:ext uri="{FF2B5EF4-FFF2-40B4-BE49-F238E27FC236}">
                <a16:creationId xmlns:a16="http://schemas.microsoft.com/office/drawing/2014/main" id="{095DBA0B-31D2-4149-AF73-BF679483E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378" y="3904527"/>
            <a:ext cx="2492731" cy="2953473"/>
          </a:xfrm>
          <a:prstGeom prst="rect">
            <a:avLst/>
          </a:prstGeom>
        </p:spPr>
      </p:pic>
      <p:pic>
        <p:nvPicPr>
          <p:cNvPr id="3" name="Picture 2" descr="A picture containing object, light, lamp&#10;&#10;Description automatically generated">
            <a:extLst>
              <a:ext uri="{FF2B5EF4-FFF2-40B4-BE49-F238E27FC236}">
                <a16:creationId xmlns:a16="http://schemas.microsoft.com/office/drawing/2014/main" id="{B6131401-B5B1-B24B-9DD6-FFF4D90C7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315" y="168859"/>
            <a:ext cx="1915315" cy="1625847"/>
          </a:xfrm>
          <a:prstGeom prst="rect">
            <a:avLst/>
          </a:prstGeom>
        </p:spPr>
      </p:pic>
      <p:pic>
        <p:nvPicPr>
          <p:cNvPr id="6" name="Picture 5" descr="A picture containing object, lamp, light&#10;&#10;Description automatically generated">
            <a:extLst>
              <a:ext uri="{FF2B5EF4-FFF2-40B4-BE49-F238E27FC236}">
                <a16:creationId xmlns:a16="http://schemas.microsoft.com/office/drawing/2014/main" id="{1BC774C2-AE80-3F41-ADA3-4A6AEDB700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5885" y="3001381"/>
            <a:ext cx="1204016" cy="819731"/>
          </a:xfrm>
          <a:prstGeom prst="rect">
            <a:avLst/>
          </a:prstGeom>
        </p:spPr>
      </p:pic>
      <p:pic>
        <p:nvPicPr>
          <p:cNvPr id="9" name="Picture 8" descr="A picture containing object, lamp, light&#10;&#10;Description automatically generated">
            <a:extLst>
              <a:ext uri="{FF2B5EF4-FFF2-40B4-BE49-F238E27FC236}">
                <a16:creationId xmlns:a16="http://schemas.microsoft.com/office/drawing/2014/main" id="{72DA8BDA-0B45-C54B-AE6B-550BB3EFAA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9911" y="3097018"/>
            <a:ext cx="1639191" cy="1090062"/>
          </a:xfrm>
          <a:prstGeom prst="rect">
            <a:avLst/>
          </a:prstGeom>
        </p:spPr>
      </p:pic>
      <p:pic>
        <p:nvPicPr>
          <p:cNvPr id="13" name="Picture 12" descr="A picture containing object, lamp, light&#10;&#10;Description automatically generated">
            <a:extLst>
              <a:ext uri="{FF2B5EF4-FFF2-40B4-BE49-F238E27FC236}">
                <a16:creationId xmlns:a16="http://schemas.microsoft.com/office/drawing/2014/main" id="{B4EFDD84-15B2-EA4B-B30B-6FA52B5CEF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37156" y="1179375"/>
            <a:ext cx="2244217" cy="1527623"/>
          </a:xfrm>
          <a:prstGeom prst="rect">
            <a:avLst/>
          </a:prstGeom>
        </p:spPr>
      </p:pic>
      <p:pic>
        <p:nvPicPr>
          <p:cNvPr id="15" name="Picture 14" descr="A picture containing flower&#10;&#10;Description automatically generated">
            <a:extLst>
              <a:ext uri="{FF2B5EF4-FFF2-40B4-BE49-F238E27FC236}">
                <a16:creationId xmlns:a16="http://schemas.microsoft.com/office/drawing/2014/main" id="{3B3CD0CC-28C3-5C49-B351-AD4776DC74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782" y="3642049"/>
            <a:ext cx="2164444" cy="2200689"/>
          </a:xfrm>
          <a:prstGeom prst="rect">
            <a:avLst/>
          </a:prstGeom>
        </p:spPr>
      </p:pic>
      <p:pic>
        <p:nvPicPr>
          <p:cNvPr id="7" name="Picture 6" descr="A picture containing sitting, table, cake, bear&#10;&#10;Description automatically generated">
            <a:extLst>
              <a:ext uri="{FF2B5EF4-FFF2-40B4-BE49-F238E27FC236}">
                <a16:creationId xmlns:a16="http://schemas.microsoft.com/office/drawing/2014/main" id="{4288EA92-1019-D448-9075-0B2C759F7D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51090" y="3554333"/>
            <a:ext cx="3304515" cy="4209574"/>
          </a:xfrm>
          <a:prstGeom prst="rect">
            <a:avLst/>
          </a:prstGeom>
        </p:spPr>
      </p:pic>
      <p:pic>
        <p:nvPicPr>
          <p:cNvPr id="14" name="Picture 13" descr="A picture containing flower&#10;&#10;Description automatically generated">
            <a:extLst>
              <a:ext uri="{FF2B5EF4-FFF2-40B4-BE49-F238E27FC236}">
                <a16:creationId xmlns:a16="http://schemas.microsoft.com/office/drawing/2014/main" id="{928EA0EC-263D-C44D-9297-9EF999D8F0B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17893" y="2706998"/>
            <a:ext cx="3318197" cy="3373762"/>
          </a:xfrm>
          <a:prstGeom prst="rect">
            <a:avLst/>
          </a:prstGeom>
        </p:spPr>
      </p:pic>
      <p:pic>
        <p:nvPicPr>
          <p:cNvPr id="17" name="Picture 16" descr="A close up of a sign&#10;&#10;Description automatically generated">
            <a:extLst>
              <a:ext uri="{FF2B5EF4-FFF2-40B4-BE49-F238E27FC236}">
                <a16:creationId xmlns:a16="http://schemas.microsoft.com/office/drawing/2014/main" id="{F869D841-5980-5C47-9B94-971513F867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5792" y="5283060"/>
            <a:ext cx="513120" cy="571762"/>
          </a:xfrm>
          <a:prstGeom prst="rect">
            <a:avLst/>
          </a:prstGeom>
        </p:spPr>
      </p:pic>
      <p:pic>
        <p:nvPicPr>
          <p:cNvPr id="19" name="Picture 18" descr="A close up of a sign&#10;&#10;Description automatically generated">
            <a:extLst>
              <a:ext uri="{FF2B5EF4-FFF2-40B4-BE49-F238E27FC236}">
                <a16:creationId xmlns:a16="http://schemas.microsoft.com/office/drawing/2014/main" id="{3D43AAB8-D138-464C-B8BB-AB4FA12DE32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56111" y="5464256"/>
            <a:ext cx="553273" cy="616504"/>
          </a:xfrm>
          <a:prstGeom prst="rect">
            <a:avLst/>
          </a:prstGeom>
        </p:spPr>
      </p:pic>
      <p:pic>
        <p:nvPicPr>
          <p:cNvPr id="4" name="Picture 3">
            <a:extLst>
              <a:ext uri="{FF2B5EF4-FFF2-40B4-BE49-F238E27FC236}">
                <a16:creationId xmlns:a16="http://schemas.microsoft.com/office/drawing/2014/main" id="{107F53B5-C74D-0544-AD94-25CE4F48A95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38795" y="3987657"/>
            <a:ext cx="1021435" cy="2093105"/>
          </a:xfrm>
          <a:prstGeom prst="rect">
            <a:avLst/>
          </a:prstGeom>
        </p:spPr>
      </p:pic>
    </p:spTree>
    <p:extLst>
      <p:ext uri="{BB962C8B-B14F-4D97-AF65-F5344CB8AC3E}">
        <p14:creationId xmlns:p14="http://schemas.microsoft.com/office/powerpoint/2010/main" val="1025693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72CF85F2-32E8-D245-B777-D545D7270E16}"/>
              </a:ext>
            </a:extLst>
          </p:cNvPr>
          <p:cNvSpPr txBox="1">
            <a:spLocks/>
          </p:cNvSpPr>
          <p:nvPr/>
        </p:nvSpPr>
        <p:spPr>
          <a:xfrm>
            <a:off x="232410" y="100996"/>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x-none" sz="4400" b="0" i="0" u="none" strike="noStrike" kern="1200" cap="none" normalizeH="0" baseline="0" dirty="0">
                <a:ln>
                  <a:noFill/>
                </a:ln>
                <a:solidFill>
                  <a:srgbClr val="B70289"/>
                </a:solidFill>
                <a:effectLst/>
                <a:uLnTx/>
                <a:uFillTx/>
                <a:latin typeface="+mj-lt"/>
                <a:cs typeface="+mn-cs"/>
                <a:sym typeface="Ziggurat HTF-Black"/>
              </a:rPr>
              <a:t>Gníomhaíocht 2</a:t>
            </a:r>
            <a:endParaRPr kumimoji="0" lang="x-none" sz="4400" b="0" i="0" u="none" strike="noStrike" kern="1200" cap="none" normalizeH="0" baseline="0" noProof="0" dirty="0">
              <a:ln>
                <a:noFill/>
              </a:ln>
              <a:solidFill>
                <a:srgbClr val="B70289"/>
              </a:solidFill>
              <a:effectLst/>
              <a:uLnTx/>
              <a:uFillTx/>
              <a:latin typeface="+mj-lt"/>
              <a:cs typeface="+mn-cs"/>
              <a:sym typeface="Ziggurat HTF-Black"/>
            </a:endParaRPr>
          </a:p>
        </p:txBody>
      </p:sp>
      <p:sp>
        <p:nvSpPr>
          <p:cNvPr id="6" name="Rectangle: Rounded Corners 5">
            <a:extLst>
              <a:ext uri="{FF2B5EF4-FFF2-40B4-BE49-F238E27FC236}">
                <a16:creationId xmlns:a16="http://schemas.microsoft.com/office/drawing/2014/main" id="{59A91B87-3C27-4458-A2CF-4D01BFE66875}"/>
              </a:ext>
            </a:extLst>
          </p:cNvPr>
          <p:cNvSpPr/>
          <p:nvPr/>
        </p:nvSpPr>
        <p:spPr>
          <a:xfrm>
            <a:off x="250338" y="887232"/>
            <a:ext cx="11691324" cy="2551679"/>
          </a:xfrm>
          <a:custGeom>
            <a:avLst/>
            <a:gdLst>
              <a:gd name="connsiteX0" fmla="*/ 0 w 11691324"/>
              <a:gd name="connsiteY0" fmla="*/ 425288 h 2551679"/>
              <a:gd name="connsiteX1" fmla="*/ 425288 w 11691324"/>
              <a:gd name="connsiteY1" fmla="*/ 0 h 2551679"/>
              <a:gd name="connsiteX2" fmla="*/ 1212669 w 11691324"/>
              <a:gd name="connsiteY2" fmla="*/ 0 h 2551679"/>
              <a:gd name="connsiteX3" fmla="*/ 1891642 w 11691324"/>
              <a:gd name="connsiteY3" fmla="*/ 0 h 2551679"/>
              <a:gd name="connsiteX4" fmla="*/ 2136985 w 11691324"/>
              <a:gd name="connsiteY4" fmla="*/ 0 h 2551679"/>
              <a:gd name="connsiteX5" fmla="*/ 2490736 w 11691324"/>
              <a:gd name="connsiteY5" fmla="*/ 0 h 2551679"/>
              <a:gd name="connsiteX6" fmla="*/ 3169709 w 11691324"/>
              <a:gd name="connsiteY6" fmla="*/ 0 h 2551679"/>
              <a:gd name="connsiteX7" fmla="*/ 3523460 w 11691324"/>
              <a:gd name="connsiteY7" fmla="*/ 0 h 2551679"/>
              <a:gd name="connsiteX8" fmla="*/ 4094025 w 11691324"/>
              <a:gd name="connsiteY8" fmla="*/ 0 h 2551679"/>
              <a:gd name="connsiteX9" fmla="*/ 4339369 w 11691324"/>
              <a:gd name="connsiteY9" fmla="*/ 0 h 2551679"/>
              <a:gd name="connsiteX10" fmla="*/ 4909934 w 11691324"/>
              <a:gd name="connsiteY10" fmla="*/ 0 h 2551679"/>
              <a:gd name="connsiteX11" fmla="*/ 5480500 w 11691324"/>
              <a:gd name="connsiteY11" fmla="*/ 0 h 2551679"/>
              <a:gd name="connsiteX12" fmla="*/ 6159473 w 11691324"/>
              <a:gd name="connsiteY12" fmla="*/ 0 h 2551679"/>
              <a:gd name="connsiteX13" fmla="*/ 6404816 w 11691324"/>
              <a:gd name="connsiteY13" fmla="*/ 0 h 2551679"/>
              <a:gd name="connsiteX14" fmla="*/ 6975382 w 11691324"/>
              <a:gd name="connsiteY14" fmla="*/ 0 h 2551679"/>
              <a:gd name="connsiteX15" fmla="*/ 7762763 w 11691324"/>
              <a:gd name="connsiteY15" fmla="*/ 0 h 2551679"/>
              <a:gd name="connsiteX16" fmla="*/ 8224921 w 11691324"/>
              <a:gd name="connsiteY16" fmla="*/ 0 h 2551679"/>
              <a:gd name="connsiteX17" fmla="*/ 8903894 w 11691324"/>
              <a:gd name="connsiteY17" fmla="*/ 0 h 2551679"/>
              <a:gd name="connsiteX18" fmla="*/ 9474460 w 11691324"/>
              <a:gd name="connsiteY18" fmla="*/ 0 h 2551679"/>
              <a:gd name="connsiteX19" fmla="*/ 10153433 w 11691324"/>
              <a:gd name="connsiteY19" fmla="*/ 0 h 2551679"/>
              <a:gd name="connsiteX20" fmla="*/ 11266036 w 11691324"/>
              <a:gd name="connsiteY20" fmla="*/ 0 h 2551679"/>
              <a:gd name="connsiteX21" fmla="*/ 11691324 w 11691324"/>
              <a:gd name="connsiteY21" fmla="*/ 425288 h 2551679"/>
              <a:gd name="connsiteX22" fmla="*/ 11691324 w 11691324"/>
              <a:gd name="connsiteY22" fmla="*/ 1009333 h 2551679"/>
              <a:gd name="connsiteX23" fmla="*/ 11691324 w 11691324"/>
              <a:gd name="connsiteY23" fmla="*/ 1559357 h 2551679"/>
              <a:gd name="connsiteX24" fmla="*/ 11691324 w 11691324"/>
              <a:gd name="connsiteY24" fmla="*/ 2126391 h 2551679"/>
              <a:gd name="connsiteX25" fmla="*/ 11266036 w 11691324"/>
              <a:gd name="connsiteY25" fmla="*/ 2551679 h 2551679"/>
              <a:gd name="connsiteX26" fmla="*/ 10912285 w 11691324"/>
              <a:gd name="connsiteY26" fmla="*/ 2551679 h 2551679"/>
              <a:gd name="connsiteX27" fmla="*/ 10666942 w 11691324"/>
              <a:gd name="connsiteY27" fmla="*/ 2551679 h 2551679"/>
              <a:gd name="connsiteX28" fmla="*/ 10096376 w 11691324"/>
              <a:gd name="connsiteY28" fmla="*/ 2551679 h 2551679"/>
              <a:gd name="connsiteX29" fmla="*/ 9851033 w 11691324"/>
              <a:gd name="connsiteY29" fmla="*/ 2551679 h 2551679"/>
              <a:gd name="connsiteX30" fmla="*/ 9605690 w 11691324"/>
              <a:gd name="connsiteY30" fmla="*/ 2551679 h 2551679"/>
              <a:gd name="connsiteX31" fmla="*/ 9035124 w 11691324"/>
              <a:gd name="connsiteY31" fmla="*/ 2551679 h 2551679"/>
              <a:gd name="connsiteX32" fmla="*/ 8247744 w 11691324"/>
              <a:gd name="connsiteY32" fmla="*/ 2551679 h 2551679"/>
              <a:gd name="connsiteX33" fmla="*/ 7460363 w 11691324"/>
              <a:gd name="connsiteY33" fmla="*/ 2551679 h 2551679"/>
              <a:gd name="connsiteX34" fmla="*/ 7106612 w 11691324"/>
              <a:gd name="connsiteY34" fmla="*/ 2551679 h 2551679"/>
              <a:gd name="connsiteX35" fmla="*/ 6427639 w 11691324"/>
              <a:gd name="connsiteY35" fmla="*/ 2551679 h 2551679"/>
              <a:gd name="connsiteX36" fmla="*/ 5640258 w 11691324"/>
              <a:gd name="connsiteY36" fmla="*/ 2551679 h 2551679"/>
              <a:gd name="connsiteX37" fmla="*/ 4852878 w 11691324"/>
              <a:gd name="connsiteY37" fmla="*/ 2551679 h 2551679"/>
              <a:gd name="connsiteX38" fmla="*/ 4607534 w 11691324"/>
              <a:gd name="connsiteY38" fmla="*/ 2551679 h 2551679"/>
              <a:gd name="connsiteX39" fmla="*/ 4036969 w 11691324"/>
              <a:gd name="connsiteY39" fmla="*/ 2551679 h 2551679"/>
              <a:gd name="connsiteX40" fmla="*/ 3791626 w 11691324"/>
              <a:gd name="connsiteY40" fmla="*/ 2551679 h 2551679"/>
              <a:gd name="connsiteX41" fmla="*/ 3221060 w 11691324"/>
              <a:gd name="connsiteY41" fmla="*/ 2551679 h 2551679"/>
              <a:gd name="connsiteX42" fmla="*/ 2758902 w 11691324"/>
              <a:gd name="connsiteY42" fmla="*/ 2551679 h 2551679"/>
              <a:gd name="connsiteX43" fmla="*/ 2079928 w 11691324"/>
              <a:gd name="connsiteY43" fmla="*/ 2551679 h 2551679"/>
              <a:gd name="connsiteX44" fmla="*/ 1292548 w 11691324"/>
              <a:gd name="connsiteY44" fmla="*/ 2551679 h 2551679"/>
              <a:gd name="connsiteX45" fmla="*/ 425288 w 11691324"/>
              <a:gd name="connsiteY45" fmla="*/ 2551679 h 2551679"/>
              <a:gd name="connsiteX46" fmla="*/ 0 w 11691324"/>
              <a:gd name="connsiteY46" fmla="*/ 2126391 h 2551679"/>
              <a:gd name="connsiteX47" fmla="*/ 0 w 11691324"/>
              <a:gd name="connsiteY47" fmla="*/ 1576368 h 2551679"/>
              <a:gd name="connsiteX48" fmla="*/ 0 w 11691324"/>
              <a:gd name="connsiteY48" fmla="*/ 1026344 h 2551679"/>
              <a:gd name="connsiteX49" fmla="*/ 0 w 11691324"/>
              <a:gd name="connsiteY49" fmla="*/ 425288 h 2551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691324" h="2551679" extrusionOk="0">
                <a:moveTo>
                  <a:pt x="0" y="425288"/>
                </a:moveTo>
                <a:cubicBezTo>
                  <a:pt x="-34970" y="142552"/>
                  <a:pt x="143476" y="-29944"/>
                  <a:pt x="425288" y="0"/>
                </a:cubicBezTo>
                <a:cubicBezTo>
                  <a:pt x="693160" y="-44945"/>
                  <a:pt x="854793" y="56608"/>
                  <a:pt x="1212669" y="0"/>
                </a:cubicBezTo>
                <a:cubicBezTo>
                  <a:pt x="1570545" y="-56608"/>
                  <a:pt x="1734175" y="1156"/>
                  <a:pt x="1891642" y="0"/>
                </a:cubicBezTo>
                <a:cubicBezTo>
                  <a:pt x="2049109" y="-1156"/>
                  <a:pt x="2080642" y="3625"/>
                  <a:pt x="2136985" y="0"/>
                </a:cubicBezTo>
                <a:cubicBezTo>
                  <a:pt x="2193328" y="-3625"/>
                  <a:pt x="2357440" y="13933"/>
                  <a:pt x="2490736" y="0"/>
                </a:cubicBezTo>
                <a:cubicBezTo>
                  <a:pt x="2624032" y="-13933"/>
                  <a:pt x="2982030" y="3436"/>
                  <a:pt x="3169709" y="0"/>
                </a:cubicBezTo>
                <a:cubicBezTo>
                  <a:pt x="3357388" y="-3436"/>
                  <a:pt x="3365762" y="11248"/>
                  <a:pt x="3523460" y="0"/>
                </a:cubicBezTo>
                <a:cubicBezTo>
                  <a:pt x="3681158" y="-11248"/>
                  <a:pt x="3859395" y="24401"/>
                  <a:pt x="4094025" y="0"/>
                </a:cubicBezTo>
                <a:cubicBezTo>
                  <a:pt x="4328656" y="-24401"/>
                  <a:pt x="4220444" y="15168"/>
                  <a:pt x="4339369" y="0"/>
                </a:cubicBezTo>
                <a:cubicBezTo>
                  <a:pt x="4458294" y="-15168"/>
                  <a:pt x="4640585" y="8301"/>
                  <a:pt x="4909934" y="0"/>
                </a:cubicBezTo>
                <a:cubicBezTo>
                  <a:pt x="5179283" y="-8301"/>
                  <a:pt x="5330768" y="29524"/>
                  <a:pt x="5480500" y="0"/>
                </a:cubicBezTo>
                <a:cubicBezTo>
                  <a:pt x="5630232" y="-29524"/>
                  <a:pt x="5949486" y="39759"/>
                  <a:pt x="6159473" y="0"/>
                </a:cubicBezTo>
                <a:cubicBezTo>
                  <a:pt x="6369460" y="-39759"/>
                  <a:pt x="6344133" y="11643"/>
                  <a:pt x="6404816" y="0"/>
                </a:cubicBezTo>
                <a:cubicBezTo>
                  <a:pt x="6465499" y="-11643"/>
                  <a:pt x="6703937" y="53113"/>
                  <a:pt x="6975382" y="0"/>
                </a:cubicBezTo>
                <a:cubicBezTo>
                  <a:pt x="7246827" y="-53113"/>
                  <a:pt x="7429687" y="36363"/>
                  <a:pt x="7762763" y="0"/>
                </a:cubicBezTo>
                <a:cubicBezTo>
                  <a:pt x="8095839" y="-36363"/>
                  <a:pt x="8099253" y="33417"/>
                  <a:pt x="8224921" y="0"/>
                </a:cubicBezTo>
                <a:cubicBezTo>
                  <a:pt x="8350589" y="-33417"/>
                  <a:pt x="8647980" y="42899"/>
                  <a:pt x="8903894" y="0"/>
                </a:cubicBezTo>
                <a:cubicBezTo>
                  <a:pt x="9159808" y="-42899"/>
                  <a:pt x="9324733" y="872"/>
                  <a:pt x="9474460" y="0"/>
                </a:cubicBezTo>
                <a:cubicBezTo>
                  <a:pt x="9624187" y="-872"/>
                  <a:pt x="9871725" y="54858"/>
                  <a:pt x="10153433" y="0"/>
                </a:cubicBezTo>
                <a:cubicBezTo>
                  <a:pt x="10435141" y="-54858"/>
                  <a:pt x="10866434" y="27181"/>
                  <a:pt x="11266036" y="0"/>
                </a:cubicBezTo>
                <a:cubicBezTo>
                  <a:pt x="11479958" y="21023"/>
                  <a:pt x="11756081" y="164858"/>
                  <a:pt x="11691324" y="425288"/>
                </a:cubicBezTo>
                <a:cubicBezTo>
                  <a:pt x="11716387" y="704352"/>
                  <a:pt x="11642498" y="783023"/>
                  <a:pt x="11691324" y="1009333"/>
                </a:cubicBezTo>
                <a:cubicBezTo>
                  <a:pt x="11740150" y="1235644"/>
                  <a:pt x="11666462" y="1298935"/>
                  <a:pt x="11691324" y="1559357"/>
                </a:cubicBezTo>
                <a:cubicBezTo>
                  <a:pt x="11716186" y="1819779"/>
                  <a:pt x="11672823" y="1883967"/>
                  <a:pt x="11691324" y="2126391"/>
                </a:cubicBezTo>
                <a:cubicBezTo>
                  <a:pt x="11624809" y="2367403"/>
                  <a:pt x="11466984" y="2508567"/>
                  <a:pt x="11266036" y="2551679"/>
                </a:cubicBezTo>
                <a:cubicBezTo>
                  <a:pt x="11174776" y="2570649"/>
                  <a:pt x="11010615" y="2541470"/>
                  <a:pt x="10912285" y="2551679"/>
                </a:cubicBezTo>
                <a:cubicBezTo>
                  <a:pt x="10813955" y="2561888"/>
                  <a:pt x="10726691" y="2534487"/>
                  <a:pt x="10666942" y="2551679"/>
                </a:cubicBezTo>
                <a:cubicBezTo>
                  <a:pt x="10607193" y="2568871"/>
                  <a:pt x="10316155" y="2545606"/>
                  <a:pt x="10096376" y="2551679"/>
                </a:cubicBezTo>
                <a:cubicBezTo>
                  <a:pt x="9876597" y="2557752"/>
                  <a:pt x="9926513" y="2527623"/>
                  <a:pt x="9851033" y="2551679"/>
                </a:cubicBezTo>
                <a:cubicBezTo>
                  <a:pt x="9775553" y="2575735"/>
                  <a:pt x="9660863" y="2546731"/>
                  <a:pt x="9605690" y="2551679"/>
                </a:cubicBezTo>
                <a:cubicBezTo>
                  <a:pt x="9550517" y="2556627"/>
                  <a:pt x="9187778" y="2533718"/>
                  <a:pt x="9035124" y="2551679"/>
                </a:cubicBezTo>
                <a:cubicBezTo>
                  <a:pt x="8882470" y="2569640"/>
                  <a:pt x="8556578" y="2545123"/>
                  <a:pt x="8247744" y="2551679"/>
                </a:cubicBezTo>
                <a:cubicBezTo>
                  <a:pt x="7938910" y="2558235"/>
                  <a:pt x="7799687" y="2490576"/>
                  <a:pt x="7460363" y="2551679"/>
                </a:cubicBezTo>
                <a:cubicBezTo>
                  <a:pt x="7121039" y="2612782"/>
                  <a:pt x="7269583" y="2531856"/>
                  <a:pt x="7106612" y="2551679"/>
                </a:cubicBezTo>
                <a:cubicBezTo>
                  <a:pt x="6943641" y="2571502"/>
                  <a:pt x="6683179" y="2547287"/>
                  <a:pt x="6427639" y="2551679"/>
                </a:cubicBezTo>
                <a:cubicBezTo>
                  <a:pt x="6172099" y="2556071"/>
                  <a:pt x="5887531" y="2466594"/>
                  <a:pt x="5640258" y="2551679"/>
                </a:cubicBezTo>
                <a:cubicBezTo>
                  <a:pt x="5392985" y="2636764"/>
                  <a:pt x="5197908" y="2479550"/>
                  <a:pt x="4852878" y="2551679"/>
                </a:cubicBezTo>
                <a:cubicBezTo>
                  <a:pt x="4507848" y="2623808"/>
                  <a:pt x="4691637" y="2529926"/>
                  <a:pt x="4607534" y="2551679"/>
                </a:cubicBezTo>
                <a:cubicBezTo>
                  <a:pt x="4523431" y="2573432"/>
                  <a:pt x="4279280" y="2526673"/>
                  <a:pt x="4036969" y="2551679"/>
                </a:cubicBezTo>
                <a:cubicBezTo>
                  <a:pt x="3794659" y="2576685"/>
                  <a:pt x="3842293" y="2540594"/>
                  <a:pt x="3791626" y="2551679"/>
                </a:cubicBezTo>
                <a:cubicBezTo>
                  <a:pt x="3740959" y="2562764"/>
                  <a:pt x="3481568" y="2518496"/>
                  <a:pt x="3221060" y="2551679"/>
                </a:cubicBezTo>
                <a:cubicBezTo>
                  <a:pt x="2960552" y="2584862"/>
                  <a:pt x="2905410" y="2520984"/>
                  <a:pt x="2758902" y="2551679"/>
                </a:cubicBezTo>
                <a:cubicBezTo>
                  <a:pt x="2612394" y="2582374"/>
                  <a:pt x="2259061" y="2533095"/>
                  <a:pt x="2079928" y="2551679"/>
                </a:cubicBezTo>
                <a:cubicBezTo>
                  <a:pt x="1900795" y="2570263"/>
                  <a:pt x="1684076" y="2537332"/>
                  <a:pt x="1292548" y="2551679"/>
                </a:cubicBezTo>
                <a:cubicBezTo>
                  <a:pt x="901020" y="2566026"/>
                  <a:pt x="601104" y="2511071"/>
                  <a:pt x="425288" y="2551679"/>
                </a:cubicBezTo>
                <a:cubicBezTo>
                  <a:pt x="185497" y="2583927"/>
                  <a:pt x="-18298" y="2367897"/>
                  <a:pt x="0" y="2126391"/>
                </a:cubicBezTo>
                <a:cubicBezTo>
                  <a:pt x="-62446" y="1889470"/>
                  <a:pt x="32077" y="1751018"/>
                  <a:pt x="0" y="1576368"/>
                </a:cubicBezTo>
                <a:cubicBezTo>
                  <a:pt x="-32077" y="1401718"/>
                  <a:pt x="27448" y="1237660"/>
                  <a:pt x="0" y="1026344"/>
                </a:cubicBezTo>
                <a:cubicBezTo>
                  <a:pt x="-27448" y="815028"/>
                  <a:pt x="52380" y="689339"/>
                  <a:pt x="0" y="425288"/>
                </a:cubicBezTo>
                <a:close/>
              </a:path>
            </a:pathLst>
          </a:custGeom>
          <a:noFill/>
          <a:ln w="38100">
            <a:solidFill>
              <a:srgbClr val="21396B"/>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620"/>
              </a:spcAft>
              <a:buClrTx/>
              <a:buSzTx/>
              <a:buFontTx/>
              <a:buNone/>
              <a:tabLst/>
              <a:defRPr/>
            </a:pPr>
            <a:r>
              <a:rPr kumimoji="0" lang="x-none" sz="1800" b="1"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 tSaimbia</a:t>
            </a:r>
            <a:endParaRPr kumimoji="0" lang="x-none"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620"/>
              </a:spcAft>
              <a:buClrTx/>
              <a:buSzTx/>
              <a:buFontTx/>
              <a:buNone/>
              <a:tabLst/>
              <a:defRPr/>
            </a:pPr>
            <a:r>
              <a:rPr kumimoji="0" lang="x-none" sz="1800" b="1"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Príomhchathair:</a:t>
            </a:r>
            <a:r>
              <a:rPr kumimoji="0" lang="x-none" sz="18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Lusaka	          		</a:t>
            </a:r>
            <a:r>
              <a:rPr kumimoji="0" lang="x-none" sz="1800" b="1"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Daonra:</a:t>
            </a:r>
            <a:r>
              <a:rPr kumimoji="0" lang="x-none" sz="18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17.8 milliún</a:t>
            </a:r>
            <a:endParaRPr kumimoji="0" lang="x-none"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x-none" sz="1800" b="1" i="0" u="none" strike="noStrike" kern="1200" cap="none" spc="0" normalizeH="0" baseline="0">
                <a:ln>
                  <a:noFill/>
                </a:ln>
                <a:solidFill>
                  <a:srgbClr val="000000"/>
                </a:solidFill>
                <a:effectLst/>
                <a:uLnTx/>
                <a:uFillTx/>
                <a:latin typeface="Calibri" panose="020F0502020204030204" pitchFamily="34" charset="0"/>
                <a:cs typeface="Calibri" panose="020F0502020204030204" pitchFamily="34" charset="0"/>
              </a:rPr>
              <a:t>Cúnamh Éireann sa tSaimbia:  </a:t>
            </a:r>
            <a:r>
              <a:rPr kumimoji="0" lang="x-none" sz="1800" b="0" i="0" u="none" strike="noStrike" kern="1200" cap="none" spc="0" normalizeH="0" baseline="0">
                <a:ln>
                  <a:noFill/>
                </a:ln>
                <a:solidFill>
                  <a:srgbClr val="000000"/>
                </a:solidFill>
                <a:effectLst/>
                <a:uLnTx/>
                <a:uFillTx/>
                <a:latin typeface="Calibri" panose="020F0502020204030204" pitchFamily="34" charset="0"/>
                <a:cs typeface="Calibri" panose="020F0502020204030204" pitchFamily="34" charset="0"/>
              </a:rPr>
              <a:t>In 2019, chuaigh Éire i gcomhpháirtíocht le Musika, eagraíocht sa tSaimbia a thacaíonn le feirmeoirí beaga amhail Dorothy Munengo chun barra éagsúla a shaothrú.  Ar an gcaoi sin, fiú má theipeann ar bharr amháin, beidh cineálacha éagsúla bia mhaith chothaithigh ag teaghlach Dorothy i gcónaí, agus beidh sí ábalta íoc as oideachas agus as cúram sláinte a leanaí trí na barra atá fágtha a dhíol.</a:t>
            </a:r>
            <a:endParaRPr kumimoji="0" lang="x-none"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890B9E22-17CB-4AD7-9293-EBA4936A28F5}"/>
              </a:ext>
            </a:extLst>
          </p:cNvPr>
          <p:cNvSpPr/>
          <p:nvPr/>
        </p:nvSpPr>
        <p:spPr>
          <a:xfrm>
            <a:off x="232410" y="3629028"/>
            <a:ext cx="11709252" cy="2551679"/>
          </a:xfrm>
          <a:custGeom>
            <a:avLst/>
            <a:gdLst>
              <a:gd name="connsiteX0" fmla="*/ 0 w 11709252"/>
              <a:gd name="connsiteY0" fmla="*/ 425288 h 2551679"/>
              <a:gd name="connsiteX1" fmla="*/ 425288 w 11709252"/>
              <a:gd name="connsiteY1" fmla="*/ 0 h 2551679"/>
              <a:gd name="connsiteX2" fmla="*/ 996797 w 11709252"/>
              <a:gd name="connsiteY2" fmla="*/ 0 h 2551679"/>
              <a:gd name="connsiteX3" fmla="*/ 1351133 w 11709252"/>
              <a:gd name="connsiteY3" fmla="*/ 0 h 2551679"/>
              <a:gd name="connsiteX4" fmla="*/ 1814056 w 11709252"/>
              <a:gd name="connsiteY4" fmla="*/ 0 h 2551679"/>
              <a:gd name="connsiteX5" fmla="*/ 2059804 w 11709252"/>
              <a:gd name="connsiteY5" fmla="*/ 0 h 2551679"/>
              <a:gd name="connsiteX6" fmla="*/ 2522727 w 11709252"/>
              <a:gd name="connsiteY6" fmla="*/ 0 h 2551679"/>
              <a:gd name="connsiteX7" fmla="*/ 3311410 w 11709252"/>
              <a:gd name="connsiteY7" fmla="*/ 0 h 2551679"/>
              <a:gd name="connsiteX8" fmla="*/ 3882919 w 11709252"/>
              <a:gd name="connsiteY8" fmla="*/ 0 h 2551679"/>
              <a:gd name="connsiteX9" fmla="*/ 4454428 w 11709252"/>
              <a:gd name="connsiteY9" fmla="*/ 0 h 2551679"/>
              <a:gd name="connsiteX10" fmla="*/ 4700177 w 11709252"/>
              <a:gd name="connsiteY10" fmla="*/ 0 h 2551679"/>
              <a:gd name="connsiteX11" fmla="*/ 5380273 w 11709252"/>
              <a:gd name="connsiteY11" fmla="*/ 0 h 2551679"/>
              <a:gd name="connsiteX12" fmla="*/ 6060369 w 11709252"/>
              <a:gd name="connsiteY12" fmla="*/ 0 h 2551679"/>
              <a:gd name="connsiteX13" fmla="*/ 6523292 w 11709252"/>
              <a:gd name="connsiteY13" fmla="*/ 0 h 2551679"/>
              <a:gd name="connsiteX14" fmla="*/ 7311975 w 11709252"/>
              <a:gd name="connsiteY14" fmla="*/ 0 h 2551679"/>
              <a:gd name="connsiteX15" fmla="*/ 7774897 w 11709252"/>
              <a:gd name="connsiteY15" fmla="*/ 0 h 2551679"/>
              <a:gd name="connsiteX16" fmla="*/ 8346406 w 11709252"/>
              <a:gd name="connsiteY16" fmla="*/ 0 h 2551679"/>
              <a:gd name="connsiteX17" fmla="*/ 9026502 w 11709252"/>
              <a:gd name="connsiteY17" fmla="*/ 0 h 2551679"/>
              <a:gd name="connsiteX18" fmla="*/ 9598012 w 11709252"/>
              <a:gd name="connsiteY18" fmla="*/ 0 h 2551679"/>
              <a:gd name="connsiteX19" fmla="*/ 10169521 w 11709252"/>
              <a:gd name="connsiteY19" fmla="*/ 0 h 2551679"/>
              <a:gd name="connsiteX20" fmla="*/ 10415270 w 11709252"/>
              <a:gd name="connsiteY20" fmla="*/ 0 h 2551679"/>
              <a:gd name="connsiteX21" fmla="*/ 11283964 w 11709252"/>
              <a:gd name="connsiteY21" fmla="*/ 0 h 2551679"/>
              <a:gd name="connsiteX22" fmla="*/ 11709252 w 11709252"/>
              <a:gd name="connsiteY22" fmla="*/ 425288 h 2551679"/>
              <a:gd name="connsiteX23" fmla="*/ 11709252 w 11709252"/>
              <a:gd name="connsiteY23" fmla="*/ 1026344 h 2551679"/>
              <a:gd name="connsiteX24" fmla="*/ 11709252 w 11709252"/>
              <a:gd name="connsiteY24" fmla="*/ 1610390 h 2551679"/>
              <a:gd name="connsiteX25" fmla="*/ 11709252 w 11709252"/>
              <a:gd name="connsiteY25" fmla="*/ 2126391 h 2551679"/>
              <a:gd name="connsiteX26" fmla="*/ 11283964 w 11709252"/>
              <a:gd name="connsiteY26" fmla="*/ 2551679 h 2551679"/>
              <a:gd name="connsiteX27" fmla="*/ 11038215 w 11709252"/>
              <a:gd name="connsiteY27" fmla="*/ 2551679 h 2551679"/>
              <a:gd name="connsiteX28" fmla="*/ 10575293 w 11709252"/>
              <a:gd name="connsiteY28" fmla="*/ 2551679 h 2551679"/>
              <a:gd name="connsiteX29" fmla="*/ 10329544 w 11709252"/>
              <a:gd name="connsiteY29" fmla="*/ 2551679 h 2551679"/>
              <a:gd name="connsiteX30" fmla="*/ 9649448 w 11709252"/>
              <a:gd name="connsiteY30" fmla="*/ 2551679 h 2551679"/>
              <a:gd name="connsiteX31" fmla="*/ 9186525 w 11709252"/>
              <a:gd name="connsiteY31" fmla="*/ 2551679 h 2551679"/>
              <a:gd name="connsiteX32" fmla="*/ 8615016 w 11709252"/>
              <a:gd name="connsiteY32" fmla="*/ 2551679 h 2551679"/>
              <a:gd name="connsiteX33" fmla="*/ 8043506 w 11709252"/>
              <a:gd name="connsiteY33" fmla="*/ 2551679 h 2551679"/>
              <a:gd name="connsiteX34" fmla="*/ 7580584 w 11709252"/>
              <a:gd name="connsiteY34" fmla="*/ 2551679 h 2551679"/>
              <a:gd name="connsiteX35" fmla="*/ 7334835 w 11709252"/>
              <a:gd name="connsiteY35" fmla="*/ 2551679 h 2551679"/>
              <a:gd name="connsiteX36" fmla="*/ 6654739 w 11709252"/>
              <a:gd name="connsiteY36" fmla="*/ 2551679 h 2551679"/>
              <a:gd name="connsiteX37" fmla="*/ 5866056 w 11709252"/>
              <a:gd name="connsiteY37" fmla="*/ 2551679 h 2551679"/>
              <a:gd name="connsiteX38" fmla="*/ 5185960 w 11709252"/>
              <a:gd name="connsiteY38" fmla="*/ 2551679 h 2551679"/>
              <a:gd name="connsiteX39" fmla="*/ 4505864 w 11709252"/>
              <a:gd name="connsiteY39" fmla="*/ 2551679 h 2551679"/>
              <a:gd name="connsiteX40" fmla="*/ 3934355 w 11709252"/>
              <a:gd name="connsiteY40" fmla="*/ 2551679 h 2551679"/>
              <a:gd name="connsiteX41" fmla="*/ 3580019 w 11709252"/>
              <a:gd name="connsiteY41" fmla="*/ 2551679 h 2551679"/>
              <a:gd name="connsiteX42" fmla="*/ 3008510 w 11709252"/>
              <a:gd name="connsiteY42" fmla="*/ 2551679 h 2551679"/>
              <a:gd name="connsiteX43" fmla="*/ 2437001 w 11709252"/>
              <a:gd name="connsiteY43" fmla="*/ 2551679 h 2551679"/>
              <a:gd name="connsiteX44" fmla="*/ 2082665 w 11709252"/>
              <a:gd name="connsiteY44" fmla="*/ 2551679 h 2551679"/>
              <a:gd name="connsiteX45" fmla="*/ 1728329 w 11709252"/>
              <a:gd name="connsiteY45" fmla="*/ 2551679 h 2551679"/>
              <a:gd name="connsiteX46" fmla="*/ 1482580 w 11709252"/>
              <a:gd name="connsiteY46" fmla="*/ 2551679 h 2551679"/>
              <a:gd name="connsiteX47" fmla="*/ 1236831 w 11709252"/>
              <a:gd name="connsiteY47" fmla="*/ 2551679 h 2551679"/>
              <a:gd name="connsiteX48" fmla="*/ 425288 w 11709252"/>
              <a:gd name="connsiteY48" fmla="*/ 2551679 h 2551679"/>
              <a:gd name="connsiteX49" fmla="*/ 0 w 11709252"/>
              <a:gd name="connsiteY49" fmla="*/ 2126391 h 2551679"/>
              <a:gd name="connsiteX50" fmla="*/ 0 w 11709252"/>
              <a:gd name="connsiteY50" fmla="*/ 1593379 h 2551679"/>
              <a:gd name="connsiteX51" fmla="*/ 0 w 11709252"/>
              <a:gd name="connsiteY51" fmla="*/ 1060366 h 2551679"/>
              <a:gd name="connsiteX52" fmla="*/ 0 w 11709252"/>
              <a:gd name="connsiteY52" fmla="*/ 425288 h 2551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09252" h="2551679" fill="none" extrusionOk="0">
                <a:moveTo>
                  <a:pt x="0" y="425288"/>
                </a:moveTo>
                <a:cubicBezTo>
                  <a:pt x="-11847" y="233484"/>
                  <a:pt x="164632" y="-11147"/>
                  <a:pt x="425288" y="0"/>
                </a:cubicBezTo>
                <a:cubicBezTo>
                  <a:pt x="551061" y="-3276"/>
                  <a:pt x="847886" y="62723"/>
                  <a:pt x="996797" y="0"/>
                </a:cubicBezTo>
                <a:cubicBezTo>
                  <a:pt x="1145708" y="-62723"/>
                  <a:pt x="1264427" y="26978"/>
                  <a:pt x="1351133" y="0"/>
                </a:cubicBezTo>
                <a:cubicBezTo>
                  <a:pt x="1437839" y="-26978"/>
                  <a:pt x="1678207" y="30826"/>
                  <a:pt x="1814056" y="0"/>
                </a:cubicBezTo>
                <a:cubicBezTo>
                  <a:pt x="1949905" y="-30826"/>
                  <a:pt x="2004275" y="6277"/>
                  <a:pt x="2059804" y="0"/>
                </a:cubicBezTo>
                <a:cubicBezTo>
                  <a:pt x="2115333" y="-6277"/>
                  <a:pt x="2321515" y="2324"/>
                  <a:pt x="2522727" y="0"/>
                </a:cubicBezTo>
                <a:cubicBezTo>
                  <a:pt x="2723939" y="-2324"/>
                  <a:pt x="2996745" y="67153"/>
                  <a:pt x="3311410" y="0"/>
                </a:cubicBezTo>
                <a:cubicBezTo>
                  <a:pt x="3626075" y="-67153"/>
                  <a:pt x="3662095" y="18858"/>
                  <a:pt x="3882919" y="0"/>
                </a:cubicBezTo>
                <a:cubicBezTo>
                  <a:pt x="4103743" y="-18858"/>
                  <a:pt x="4330522" y="52693"/>
                  <a:pt x="4454428" y="0"/>
                </a:cubicBezTo>
                <a:cubicBezTo>
                  <a:pt x="4578334" y="-52693"/>
                  <a:pt x="4635121" y="15636"/>
                  <a:pt x="4700177" y="0"/>
                </a:cubicBezTo>
                <a:cubicBezTo>
                  <a:pt x="4765233" y="-15636"/>
                  <a:pt x="5222391" y="20212"/>
                  <a:pt x="5380273" y="0"/>
                </a:cubicBezTo>
                <a:cubicBezTo>
                  <a:pt x="5538155" y="-20212"/>
                  <a:pt x="5848222" y="15814"/>
                  <a:pt x="6060369" y="0"/>
                </a:cubicBezTo>
                <a:cubicBezTo>
                  <a:pt x="6272516" y="-15814"/>
                  <a:pt x="6354176" y="54581"/>
                  <a:pt x="6523292" y="0"/>
                </a:cubicBezTo>
                <a:cubicBezTo>
                  <a:pt x="6692408" y="-54581"/>
                  <a:pt x="6932169" y="45555"/>
                  <a:pt x="7311975" y="0"/>
                </a:cubicBezTo>
                <a:cubicBezTo>
                  <a:pt x="7691781" y="-45555"/>
                  <a:pt x="7594963" y="34654"/>
                  <a:pt x="7774897" y="0"/>
                </a:cubicBezTo>
                <a:cubicBezTo>
                  <a:pt x="7954831" y="-34654"/>
                  <a:pt x="8140863" y="60152"/>
                  <a:pt x="8346406" y="0"/>
                </a:cubicBezTo>
                <a:cubicBezTo>
                  <a:pt x="8551949" y="-60152"/>
                  <a:pt x="8766533" y="20047"/>
                  <a:pt x="9026502" y="0"/>
                </a:cubicBezTo>
                <a:cubicBezTo>
                  <a:pt x="9286471" y="-20047"/>
                  <a:pt x="9475798" y="60514"/>
                  <a:pt x="9598012" y="0"/>
                </a:cubicBezTo>
                <a:cubicBezTo>
                  <a:pt x="9720226" y="-60514"/>
                  <a:pt x="9912583" y="2458"/>
                  <a:pt x="10169521" y="0"/>
                </a:cubicBezTo>
                <a:cubicBezTo>
                  <a:pt x="10426459" y="-2458"/>
                  <a:pt x="10335489" y="4999"/>
                  <a:pt x="10415270" y="0"/>
                </a:cubicBezTo>
                <a:cubicBezTo>
                  <a:pt x="10495051" y="-4999"/>
                  <a:pt x="11035326" y="50140"/>
                  <a:pt x="11283964" y="0"/>
                </a:cubicBezTo>
                <a:cubicBezTo>
                  <a:pt x="11490446" y="-20645"/>
                  <a:pt x="11693709" y="145599"/>
                  <a:pt x="11709252" y="425288"/>
                </a:cubicBezTo>
                <a:cubicBezTo>
                  <a:pt x="11759506" y="723849"/>
                  <a:pt x="11661381" y="805972"/>
                  <a:pt x="11709252" y="1026344"/>
                </a:cubicBezTo>
                <a:cubicBezTo>
                  <a:pt x="11757123" y="1246716"/>
                  <a:pt x="11682517" y="1354182"/>
                  <a:pt x="11709252" y="1610390"/>
                </a:cubicBezTo>
                <a:cubicBezTo>
                  <a:pt x="11735987" y="1866598"/>
                  <a:pt x="11698657" y="2002285"/>
                  <a:pt x="11709252" y="2126391"/>
                </a:cubicBezTo>
                <a:cubicBezTo>
                  <a:pt x="11705149" y="2352095"/>
                  <a:pt x="11514067" y="2516289"/>
                  <a:pt x="11283964" y="2551679"/>
                </a:cubicBezTo>
                <a:cubicBezTo>
                  <a:pt x="11214690" y="2563506"/>
                  <a:pt x="11144398" y="2534498"/>
                  <a:pt x="11038215" y="2551679"/>
                </a:cubicBezTo>
                <a:cubicBezTo>
                  <a:pt x="10932032" y="2568860"/>
                  <a:pt x="10718970" y="2544970"/>
                  <a:pt x="10575293" y="2551679"/>
                </a:cubicBezTo>
                <a:cubicBezTo>
                  <a:pt x="10431616" y="2558388"/>
                  <a:pt x="10422295" y="2527685"/>
                  <a:pt x="10329544" y="2551679"/>
                </a:cubicBezTo>
                <a:cubicBezTo>
                  <a:pt x="10236793" y="2575673"/>
                  <a:pt x="9804504" y="2541437"/>
                  <a:pt x="9649448" y="2551679"/>
                </a:cubicBezTo>
                <a:cubicBezTo>
                  <a:pt x="9494392" y="2561921"/>
                  <a:pt x="9339179" y="2542595"/>
                  <a:pt x="9186525" y="2551679"/>
                </a:cubicBezTo>
                <a:cubicBezTo>
                  <a:pt x="9033871" y="2560763"/>
                  <a:pt x="8888182" y="2521443"/>
                  <a:pt x="8615016" y="2551679"/>
                </a:cubicBezTo>
                <a:cubicBezTo>
                  <a:pt x="8341850" y="2581915"/>
                  <a:pt x="8248480" y="2498846"/>
                  <a:pt x="8043506" y="2551679"/>
                </a:cubicBezTo>
                <a:cubicBezTo>
                  <a:pt x="7838532" y="2604512"/>
                  <a:pt x="7737293" y="2505558"/>
                  <a:pt x="7580584" y="2551679"/>
                </a:cubicBezTo>
                <a:cubicBezTo>
                  <a:pt x="7423875" y="2597800"/>
                  <a:pt x="7392247" y="2533786"/>
                  <a:pt x="7334835" y="2551679"/>
                </a:cubicBezTo>
                <a:cubicBezTo>
                  <a:pt x="7277423" y="2569572"/>
                  <a:pt x="6973952" y="2472780"/>
                  <a:pt x="6654739" y="2551679"/>
                </a:cubicBezTo>
                <a:cubicBezTo>
                  <a:pt x="6335526" y="2630578"/>
                  <a:pt x="6158714" y="2481543"/>
                  <a:pt x="5866056" y="2551679"/>
                </a:cubicBezTo>
                <a:cubicBezTo>
                  <a:pt x="5573398" y="2621815"/>
                  <a:pt x="5336047" y="2526997"/>
                  <a:pt x="5185960" y="2551679"/>
                </a:cubicBezTo>
                <a:cubicBezTo>
                  <a:pt x="5035873" y="2576361"/>
                  <a:pt x="4644130" y="2530485"/>
                  <a:pt x="4505864" y="2551679"/>
                </a:cubicBezTo>
                <a:cubicBezTo>
                  <a:pt x="4367598" y="2572873"/>
                  <a:pt x="4180616" y="2534638"/>
                  <a:pt x="3934355" y="2551679"/>
                </a:cubicBezTo>
                <a:cubicBezTo>
                  <a:pt x="3688094" y="2568720"/>
                  <a:pt x="3717857" y="2541939"/>
                  <a:pt x="3580019" y="2551679"/>
                </a:cubicBezTo>
                <a:cubicBezTo>
                  <a:pt x="3442181" y="2561419"/>
                  <a:pt x="3169935" y="2519130"/>
                  <a:pt x="3008510" y="2551679"/>
                </a:cubicBezTo>
                <a:cubicBezTo>
                  <a:pt x="2847085" y="2584228"/>
                  <a:pt x="2554103" y="2506056"/>
                  <a:pt x="2437001" y="2551679"/>
                </a:cubicBezTo>
                <a:cubicBezTo>
                  <a:pt x="2319899" y="2597302"/>
                  <a:pt x="2249211" y="2516333"/>
                  <a:pt x="2082665" y="2551679"/>
                </a:cubicBezTo>
                <a:cubicBezTo>
                  <a:pt x="1916119" y="2587025"/>
                  <a:pt x="1886845" y="2550985"/>
                  <a:pt x="1728329" y="2551679"/>
                </a:cubicBezTo>
                <a:cubicBezTo>
                  <a:pt x="1569813" y="2552373"/>
                  <a:pt x="1540597" y="2546407"/>
                  <a:pt x="1482580" y="2551679"/>
                </a:cubicBezTo>
                <a:cubicBezTo>
                  <a:pt x="1424563" y="2556951"/>
                  <a:pt x="1326922" y="2545892"/>
                  <a:pt x="1236831" y="2551679"/>
                </a:cubicBezTo>
                <a:cubicBezTo>
                  <a:pt x="1146740" y="2557466"/>
                  <a:pt x="812651" y="2475511"/>
                  <a:pt x="425288" y="2551679"/>
                </a:cubicBezTo>
                <a:cubicBezTo>
                  <a:pt x="174916" y="2550270"/>
                  <a:pt x="-14946" y="2333527"/>
                  <a:pt x="0" y="2126391"/>
                </a:cubicBezTo>
                <a:cubicBezTo>
                  <a:pt x="-40423" y="1894129"/>
                  <a:pt x="46618" y="1760840"/>
                  <a:pt x="0" y="1593379"/>
                </a:cubicBezTo>
                <a:cubicBezTo>
                  <a:pt x="-46618" y="1425918"/>
                  <a:pt x="34256" y="1249231"/>
                  <a:pt x="0" y="1060366"/>
                </a:cubicBezTo>
                <a:cubicBezTo>
                  <a:pt x="-34256" y="871501"/>
                  <a:pt x="36516" y="673929"/>
                  <a:pt x="0" y="425288"/>
                </a:cubicBezTo>
                <a:close/>
              </a:path>
              <a:path w="11709252" h="2551679" stroke="0" extrusionOk="0">
                <a:moveTo>
                  <a:pt x="0" y="425288"/>
                </a:moveTo>
                <a:cubicBezTo>
                  <a:pt x="-34970" y="142552"/>
                  <a:pt x="143476" y="-29944"/>
                  <a:pt x="425288" y="0"/>
                </a:cubicBezTo>
                <a:cubicBezTo>
                  <a:pt x="673890" y="-88517"/>
                  <a:pt x="1014124" y="10606"/>
                  <a:pt x="1213971" y="0"/>
                </a:cubicBezTo>
                <a:cubicBezTo>
                  <a:pt x="1413818" y="-10606"/>
                  <a:pt x="1697900" y="6270"/>
                  <a:pt x="1894067" y="0"/>
                </a:cubicBezTo>
                <a:cubicBezTo>
                  <a:pt x="2090234" y="-6270"/>
                  <a:pt x="2056087" y="28713"/>
                  <a:pt x="2139816" y="0"/>
                </a:cubicBezTo>
                <a:cubicBezTo>
                  <a:pt x="2223545" y="-28713"/>
                  <a:pt x="2333602" y="20900"/>
                  <a:pt x="2494152" y="0"/>
                </a:cubicBezTo>
                <a:cubicBezTo>
                  <a:pt x="2654702" y="-20900"/>
                  <a:pt x="3028094" y="70768"/>
                  <a:pt x="3174248" y="0"/>
                </a:cubicBezTo>
                <a:cubicBezTo>
                  <a:pt x="3320402" y="-70768"/>
                  <a:pt x="3426074" y="30026"/>
                  <a:pt x="3528583" y="0"/>
                </a:cubicBezTo>
                <a:cubicBezTo>
                  <a:pt x="3631093" y="-30026"/>
                  <a:pt x="3969275" y="2003"/>
                  <a:pt x="4100093" y="0"/>
                </a:cubicBezTo>
                <a:cubicBezTo>
                  <a:pt x="4230911" y="-2003"/>
                  <a:pt x="4266690" y="1848"/>
                  <a:pt x="4345842" y="0"/>
                </a:cubicBezTo>
                <a:cubicBezTo>
                  <a:pt x="4424994" y="-1848"/>
                  <a:pt x="4646456" y="65930"/>
                  <a:pt x="4917351" y="0"/>
                </a:cubicBezTo>
                <a:cubicBezTo>
                  <a:pt x="5188246" y="-65930"/>
                  <a:pt x="5368758" y="68115"/>
                  <a:pt x="5488860" y="0"/>
                </a:cubicBezTo>
                <a:cubicBezTo>
                  <a:pt x="5608962" y="-68115"/>
                  <a:pt x="5832570" y="15203"/>
                  <a:pt x="6168956" y="0"/>
                </a:cubicBezTo>
                <a:cubicBezTo>
                  <a:pt x="6505342" y="-15203"/>
                  <a:pt x="6328007" y="7965"/>
                  <a:pt x="6414705" y="0"/>
                </a:cubicBezTo>
                <a:cubicBezTo>
                  <a:pt x="6501403" y="-7965"/>
                  <a:pt x="6780800" y="7910"/>
                  <a:pt x="6986214" y="0"/>
                </a:cubicBezTo>
                <a:cubicBezTo>
                  <a:pt x="7191628" y="-7910"/>
                  <a:pt x="7522121" y="77156"/>
                  <a:pt x="7774897" y="0"/>
                </a:cubicBezTo>
                <a:cubicBezTo>
                  <a:pt x="8027673" y="-77156"/>
                  <a:pt x="8095459" y="41794"/>
                  <a:pt x="8237820" y="0"/>
                </a:cubicBezTo>
                <a:cubicBezTo>
                  <a:pt x="8380181" y="-41794"/>
                  <a:pt x="8762647" y="76980"/>
                  <a:pt x="8917916" y="0"/>
                </a:cubicBezTo>
                <a:cubicBezTo>
                  <a:pt x="9073185" y="-76980"/>
                  <a:pt x="9369523" y="55054"/>
                  <a:pt x="9489425" y="0"/>
                </a:cubicBezTo>
                <a:cubicBezTo>
                  <a:pt x="9609327" y="-55054"/>
                  <a:pt x="9868901" y="61608"/>
                  <a:pt x="10169521" y="0"/>
                </a:cubicBezTo>
                <a:cubicBezTo>
                  <a:pt x="10470141" y="-61608"/>
                  <a:pt x="10795032" y="115810"/>
                  <a:pt x="11283964" y="0"/>
                </a:cubicBezTo>
                <a:cubicBezTo>
                  <a:pt x="11497886" y="21023"/>
                  <a:pt x="11774009" y="164858"/>
                  <a:pt x="11709252" y="425288"/>
                </a:cubicBezTo>
                <a:cubicBezTo>
                  <a:pt x="11734315" y="704352"/>
                  <a:pt x="11660426" y="783023"/>
                  <a:pt x="11709252" y="1009333"/>
                </a:cubicBezTo>
                <a:cubicBezTo>
                  <a:pt x="11758078" y="1235644"/>
                  <a:pt x="11684390" y="1298935"/>
                  <a:pt x="11709252" y="1559357"/>
                </a:cubicBezTo>
                <a:cubicBezTo>
                  <a:pt x="11734114" y="1819779"/>
                  <a:pt x="11690751" y="1883967"/>
                  <a:pt x="11709252" y="2126391"/>
                </a:cubicBezTo>
                <a:cubicBezTo>
                  <a:pt x="11642737" y="2367403"/>
                  <a:pt x="11484912" y="2508567"/>
                  <a:pt x="11283964" y="2551679"/>
                </a:cubicBezTo>
                <a:cubicBezTo>
                  <a:pt x="11130526" y="2560764"/>
                  <a:pt x="11030643" y="2524025"/>
                  <a:pt x="10929628" y="2551679"/>
                </a:cubicBezTo>
                <a:cubicBezTo>
                  <a:pt x="10828613" y="2579333"/>
                  <a:pt x="10759845" y="2533070"/>
                  <a:pt x="10683879" y="2551679"/>
                </a:cubicBezTo>
                <a:cubicBezTo>
                  <a:pt x="10607913" y="2570288"/>
                  <a:pt x="10293787" y="2487508"/>
                  <a:pt x="10112370" y="2551679"/>
                </a:cubicBezTo>
                <a:cubicBezTo>
                  <a:pt x="9930953" y="2615850"/>
                  <a:pt x="9958058" y="2544353"/>
                  <a:pt x="9866621" y="2551679"/>
                </a:cubicBezTo>
                <a:cubicBezTo>
                  <a:pt x="9775184" y="2559005"/>
                  <a:pt x="9736776" y="2545196"/>
                  <a:pt x="9620872" y="2551679"/>
                </a:cubicBezTo>
                <a:cubicBezTo>
                  <a:pt x="9504968" y="2558162"/>
                  <a:pt x="9304806" y="2527916"/>
                  <a:pt x="9049363" y="2551679"/>
                </a:cubicBezTo>
                <a:cubicBezTo>
                  <a:pt x="8793920" y="2575442"/>
                  <a:pt x="8525495" y="2490967"/>
                  <a:pt x="8260680" y="2551679"/>
                </a:cubicBezTo>
                <a:cubicBezTo>
                  <a:pt x="7995865" y="2612391"/>
                  <a:pt x="7859627" y="2517478"/>
                  <a:pt x="7471997" y="2551679"/>
                </a:cubicBezTo>
                <a:cubicBezTo>
                  <a:pt x="7084367" y="2585880"/>
                  <a:pt x="7231449" y="2523769"/>
                  <a:pt x="7117661" y="2551679"/>
                </a:cubicBezTo>
                <a:cubicBezTo>
                  <a:pt x="7003873" y="2579589"/>
                  <a:pt x="6652502" y="2482188"/>
                  <a:pt x="6437565" y="2551679"/>
                </a:cubicBezTo>
                <a:cubicBezTo>
                  <a:pt x="6222628" y="2621170"/>
                  <a:pt x="5944227" y="2457870"/>
                  <a:pt x="5648883" y="2551679"/>
                </a:cubicBezTo>
                <a:cubicBezTo>
                  <a:pt x="5353539" y="2645488"/>
                  <a:pt x="5216381" y="2544761"/>
                  <a:pt x="4860200" y="2551679"/>
                </a:cubicBezTo>
                <a:cubicBezTo>
                  <a:pt x="4504019" y="2558597"/>
                  <a:pt x="4664849" y="2530904"/>
                  <a:pt x="4614451" y="2551679"/>
                </a:cubicBezTo>
                <a:cubicBezTo>
                  <a:pt x="4564053" y="2572454"/>
                  <a:pt x="4234730" y="2497457"/>
                  <a:pt x="4042942" y="2551679"/>
                </a:cubicBezTo>
                <a:cubicBezTo>
                  <a:pt x="3851154" y="2605901"/>
                  <a:pt x="3918648" y="2535910"/>
                  <a:pt x="3797193" y="2551679"/>
                </a:cubicBezTo>
                <a:cubicBezTo>
                  <a:pt x="3675738" y="2567448"/>
                  <a:pt x="3454567" y="2488028"/>
                  <a:pt x="3225683" y="2551679"/>
                </a:cubicBezTo>
                <a:cubicBezTo>
                  <a:pt x="2996799" y="2615330"/>
                  <a:pt x="2886677" y="2511812"/>
                  <a:pt x="2762761" y="2551679"/>
                </a:cubicBezTo>
                <a:cubicBezTo>
                  <a:pt x="2638845" y="2591546"/>
                  <a:pt x="2260862" y="2494327"/>
                  <a:pt x="2082665" y="2551679"/>
                </a:cubicBezTo>
                <a:cubicBezTo>
                  <a:pt x="1904468" y="2609031"/>
                  <a:pt x="1584922" y="2492464"/>
                  <a:pt x="1293982" y="2551679"/>
                </a:cubicBezTo>
                <a:cubicBezTo>
                  <a:pt x="1003042" y="2610894"/>
                  <a:pt x="673629" y="2527665"/>
                  <a:pt x="425288" y="2551679"/>
                </a:cubicBezTo>
                <a:cubicBezTo>
                  <a:pt x="185497" y="2583927"/>
                  <a:pt x="-18298" y="2367897"/>
                  <a:pt x="0" y="2126391"/>
                </a:cubicBezTo>
                <a:cubicBezTo>
                  <a:pt x="-62446" y="1889470"/>
                  <a:pt x="32077" y="1751018"/>
                  <a:pt x="0" y="1576368"/>
                </a:cubicBezTo>
                <a:cubicBezTo>
                  <a:pt x="-32077" y="1401718"/>
                  <a:pt x="27448" y="1237660"/>
                  <a:pt x="0" y="1026344"/>
                </a:cubicBezTo>
                <a:cubicBezTo>
                  <a:pt x="-27448" y="815028"/>
                  <a:pt x="52380" y="689339"/>
                  <a:pt x="0" y="425288"/>
                </a:cubicBezTo>
                <a:close/>
              </a:path>
            </a:pathLst>
          </a:custGeom>
          <a:solidFill>
            <a:schemeClr val="bg1"/>
          </a:solidFill>
          <a:ln w="38100">
            <a:solidFill>
              <a:srgbClr val="21396B"/>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620"/>
              </a:spcAft>
              <a:buClrTx/>
              <a:buSzTx/>
              <a:buFontTx/>
              <a:buNone/>
              <a:tabLst/>
              <a:defRPr/>
            </a:pPr>
            <a:r>
              <a:rPr kumimoji="0" lang="x-none" sz="1800" b="1" i="0" u="none" strike="noStrike" kern="1200" cap="none" spc="0" normalizeH="0" baseline="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 Phalaistín</a:t>
            </a:r>
            <a:endParaRPr kumimoji="0" lang="x-none"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620"/>
              </a:spcAft>
              <a:buClrTx/>
              <a:buSzTx/>
              <a:buFontTx/>
              <a:buNone/>
              <a:tabLst/>
              <a:defRPr/>
            </a:pPr>
            <a:r>
              <a:rPr kumimoji="0" lang="x-none" sz="1800" b="1"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Príomhchathair:</a:t>
            </a:r>
            <a:r>
              <a:rPr kumimoji="0" lang="x-none" sz="18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Iarúsailéim/Ramallah	</a:t>
            </a:r>
            <a:r>
              <a:rPr kumimoji="0" lang="en-IE"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x-none" sz="1800" b="1"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Daonra:</a:t>
            </a:r>
            <a:r>
              <a:rPr kumimoji="0" lang="x-none" sz="18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4.9 milliún	</a:t>
            </a:r>
            <a:endParaRPr kumimoji="0" lang="x-none"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x-none" sz="1800" b="1" i="0" u="none" strike="noStrike" kern="1200" cap="none" spc="0" normalizeH="0" baseline="0">
                <a:ln>
                  <a:noFill/>
                </a:ln>
                <a:solidFill>
                  <a:srgbClr val="000000"/>
                </a:solidFill>
                <a:effectLst/>
                <a:uLnTx/>
                <a:uFillTx/>
                <a:latin typeface="Calibri" panose="020F0502020204030204" pitchFamily="34" charset="0"/>
                <a:cs typeface="Calibri" panose="020F0502020204030204" pitchFamily="34" charset="0"/>
              </a:rPr>
              <a:t>Cúnamh Éireann sa Phalaistín:  </a:t>
            </a:r>
            <a:r>
              <a:rPr kumimoji="0" lang="x-none" sz="1800" b="0" i="0" u="none" strike="noStrike" kern="1200" cap="none" spc="0" normalizeH="0" baseline="0">
                <a:ln>
                  <a:noFill/>
                </a:ln>
                <a:solidFill>
                  <a:srgbClr val="000000"/>
                </a:solidFill>
                <a:effectLst/>
                <a:uLnTx/>
                <a:uFillTx/>
                <a:latin typeface="Calibri" panose="020F0502020204030204" pitchFamily="34" charset="0"/>
                <a:cs typeface="Calibri" panose="020F0502020204030204" pitchFamily="34" charset="0"/>
              </a:rPr>
              <a:t>Tháinig 25 mac léinn ón bPalaistín go hÉirinn i mí Mheán Fómhair 2019 chun tabhairt faoi chúrsaí máistreachta bliana in 11 ollscoil in Éirinn.  Éire a chistigh an clár sin i gcomhpháirtíocht leis an Aireacht Oideachais sa Phalaistín.</a:t>
            </a:r>
            <a:endParaRPr kumimoji="0" lang="x-none"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3C353329-DD02-4BF3-9CAE-FF4A87E26ADC}"/>
              </a:ext>
            </a:extLst>
          </p:cNvPr>
          <p:cNvSpPr txBox="1"/>
          <p:nvPr/>
        </p:nvSpPr>
        <p:spPr>
          <a:xfrm>
            <a:off x="697212" y="6464356"/>
            <a:ext cx="705440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400" b="0" i="0" u="none" strike="noStrike" kern="1200" cap="none" normalizeH="0" baseline="0">
                <a:ln>
                  <a:noFill/>
                </a:ln>
                <a:solidFill>
                  <a:srgbClr val="3E1B44"/>
                </a:solidFill>
                <a:effectLst/>
                <a:uLnTx/>
                <a:uFillTx/>
                <a:latin typeface="Trebuchet MS"/>
                <a:sym typeface="Trebuchet MS"/>
              </a:rPr>
              <a:t>Sleamhnán 2 de 8 | Obair i gcomhpháirtíocht: ullmhú thráth na gceist</a:t>
            </a:r>
            <a:endParaRPr kumimoji="0" lang="x-none" sz="1100" b="0" i="0" u="none" strike="noStrike" kern="1200" cap="none" normalizeH="0" baseline="0" noProof="0" dirty="0">
              <a:ln>
                <a:noFill/>
              </a:ln>
              <a:solidFill>
                <a:srgbClr val="3E1B44"/>
              </a:solidFill>
              <a:effectLst/>
              <a:uLnTx/>
              <a:uFillTx/>
              <a:latin typeface="Trebuchet MS"/>
              <a:sym typeface="Trebuchet MS"/>
            </a:endParaRPr>
          </a:p>
        </p:txBody>
      </p:sp>
      <p:pic>
        <p:nvPicPr>
          <p:cNvPr id="4" name="Picture 3" descr="A picture containing outdoor, person, food, person&#10;&#10;Description automatically generated">
            <a:extLst>
              <a:ext uri="{FF2B5EF4-FFF2-40B4-BE49-F238E27FC236}">
                <a16:creationId xmlns:a16="http://schemas.microsoft.com/office/drawing/2014/main" id="{F334C8AF-17B6-4D9F-B4F8-FC8A76F104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412" t="480" r="21780"/>
          <a:stretch/>
        </p:blipFill>
        <p:spPr>
          <a:xfrm>
            <a:off x="8334411" y="100996"/>
            <a:ext cx="1919120" cy="1996595"/>
          </a:xfrm>
          <a:custGeom>
            <a:avLst/>
            <a:gdLst>
              <a:gd name="connsiteX0" fmla="*/ 0 w 1919120"/>
              <a:gd name="connsiteY0" fmla="*/ 0 h 1996595"/>
              <a:gd name="connsiteX1" fmla="*/ 601324 w 1919120"/>
              <a:gd name="connsiteY1" fmla="*/ 0 h 1996595"/>
              <a:gd name="connsiteX2" fmla="*/ 1221840 w 1919120"/>
              <a:gd name="connsiteY2" fmla="*/ 0 h 1996595"/>
              <a:gd name="connsiteX3" fmla="*/ 1919120 w 1919120"/>
              <a:gd name="connsiteY3" fmla="*/ 0 h 1996595"/>
              <a:gd name="connsiteX4" fmla="*/ 1919120 w 1919120"/>
              <a:gd name="connsiteY4" fmla="*/ 625600 h 1996595"/>
              <a:gd name="connsiteX5" fmla="*/ 1919120 w 1919120"/>
              <a:gd name="connsiteY5" fmla="*/ 1311097 h 1996595"/>
              <a:gd name="connsiteX6" fmla="*/ 1919120 w 1919120"/>
              <a:gd name="connsiteY6" fmla="*/ 1996595 h 1996595"/>
              <a:gd name="connsiteX7" fmla="*/ 1317796 w 1919120"/>
              <a:gd name="connsiteY7" fmla="*/ 1996595 h 1996595"/>
              <a:gd name="connsiteX8" fmla="*/ 735663 w 1919120"/>
              <a:gd name="connsiteY8" fmla="*/ 1996595 h 1996595"/>
              <a:gd name="connsiteX9" fmla="*/ 0 w 1919120"/>
              <a:gd name="connsiteY9" fmla="*/ 1996595 h 1996595"/>
              <a:gd name="connsiteX10" fmla="*/ 0 w 1919120"/>
              <a:gd name="connsiteY10" fmla="*/ 1311097 h 1996595"/>
              <a:gd name="connsiteX11" fmla="*/ 0 w 1919120"/>
              <a:gd name="connsiteY11" fmla="*/ 605634 h 1996595"/>
              <a:gd name="connsiteX12" fmla="*/ 0 w 1919120"/>
              <a:gd name="connsiteY12" fmla="*/ 0 h 199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9120" h="1996595" fill="none" extrusionOk="0">
                <a:moveTo>
                  <a:pt x="0" y="0"/>
                </a:moveTo>
                <a:cubicBezTo>
                  <a:pt x="283479" y="-25126"/>
                  <a:pt x="463298" y="-17366"/>
                  <a:pt x="601324" y="0"/>
                </a:cubicBezTo>
                <a:cubicBezTo>
                  <a:pt x="739350" y="17366"/>
                  <a:pt x="1080247" y="7634"/>
                  <a:pt x="1221840" y="0"/>
                </a:cubicBezTo>
                <a:cubicBezTo>
                  <a:pt x="1363433" y="-7634"/>
                  <a:pt x="1585493" y="28058"/>
                  <a:pt x="1919120" y="0"/>
                </a:cubicBezTo>
                <a:cubicBezTo>
                  <a:pt x="1891092" y="177498"/>
                  <a:pt x="1897272" y="333742"/>
                  <a:pt x="1919120" y="625600"/>
                </a:cubicBezTo>
                <a:cubicBezTo>
                  <a:pt x="1940968" y="917458"/>
                  <a:pt x="1935578" y="1058157"/>
                  <a:pt x="1919120" y="1311097"/>
                </a:cubicBezTo>
                <a:cubicBezTo>
                  <a:pt x="1902662" y="1564037"/>
                  <a:pt x="1932754" y="1820305"/>
                  <a:pt x="1919120" y="1996595"/>
                </a:cubicBezTo>
                <a:cubicBezTo>
                  <a:pt x="1730990" y="1971720"/>
                  <a:pt x="1513968" y="1997163"/>
                  <a:pt x="1317796" y="1996595"/>
                </a:cubicBezTo>
                <a:cubicBezTo>
                  <a:pt x="1121624" y="1996027"/>
                  <a:pt x="900895" y="2019746"/>
                  <a:pt x="735663" y="1996595"/>
                </a:cubicBezTo>
                <a:cubicBezTo>
                  <a:pt x="570431" y="1973444"/>
                  <a:pt x="203127" y="1990430"/>
                  <a:pt x="0" y="1996595"/>
                </a:cubicBezTo>
                <a:cubicBezTo>
                  <a:pt x="-1646" y="1725967"/>
                  <a:pt x="27123" y="1506438"/>
                  <a:pt x="0" y="1311097"/>
                </a:cubicBezTo>
                <a:cubicBezTo>
                  <a:pt x="-27123" y="1115756"/>
                  <a:pt x="-36" y="957425"/>
                  <a:pt x="0" y="605634"/>
                </a:cubicBezTo>
                <a:cubicBezTo>
                  <a:pt x="36" y="253843"/>
                  <a:pt x="-10501" y="143867"/>
                  <a:pt x="0" y="0"/>
                </a:cubicBezTo>
                <a:close/>
              </a:path>
              <a:path w="1919120" h="1996595" stroke="0" extrusionOk="0">
                <a:moveTo>
                  <a:pt x="0" y="0"/>
                </a:moveTo>
                <a:cubicBezTo>
                  <a:pt x="290312" y="-1218"/>
                  <a:pt x="464037" y="117"/>
                  <a:pt x="582133" y="0"/>
                </a:cubicBezTo>
                <a:cubicBezTo>
                  <a:pt x="700229" y="-117"/>
                  <a:pt x="1067287" y="-30412"/>
                  <a:pt x="1221840" y="0"/>
                </a:cubicBezTo>
                <a:cubicBezTo>
                  <a:pt x="1376393" y="30412"/>
                  <a:pt x="1743011" y="-16726"/>
                  <a:pt x="1919120" y="0"/>
                </a:cubicBezTo>
                <a:cubicBezTo>
                  <a:pt x="1924724" y="302148"/>
                  <a:pt x="1919555" y="400426"/>
                  <a:pt x="1919120" y="605634"/>
                </a:cubicBezTo>
                <a:cubicBezTo>
                  <a:pt x="1918685" y="810842"/>
                  <a:pt x="1938133" y="1059023"/>
                  <a:pt x="1919120" y="1251200"/>
                </a:cubicBezTo>
                <a:cubicBezTo>
                  <a:pt x="1900107" y="1443377"/>
                  <a:pt x="1885257" y="1817199"/>
                  <a:pt x="1919120" y="1996595"/>
                </a:cubicBezTo>
                <a:cubicBezTo>
                  <a:pt x="1720190" y="1994482"/>
                  <a:pt x="1576702" y="1973393"/>
                  <a:pt x="1317796" y="1996595"/>
                </a:cubicBezTo>
                <a:cubicBezTo>
                  <a:pt x="1058890" y="2019797"/>
                  <a:pt x="967021" y="1989805"/>
                  <a:pt x="716471" y="1996595"/>
                </a:cubicBezTo>
                <a:cubicBezTo>
                  <a:pt x="465921" y="2003385"/>
                  <a:pt x="154520" y="1975866"/>
                  <a:pt x="0" y="1996595"/>
                </a:cubicBezTo>
                <a:cubicBezTo>
                  <a:pt x="-2806" y="1781238"/>
                  <a:pt x="1102" y="1606212"/>
                  <a:pt x="0" y="1351029"/>
                </a:cubicBezTo>
                <a:cubicBezTo>
                  <a:pt x="-1102" y="1095846"/>
                  <a:pt x="24926" y="903232"/>
                  <a:pt x="0" y="705464"/>
                </a:cubicBezTo>
                <a:cubicBezTo>
                  <a:pt x="-24926" y="507696"/>
                  <a:pt x="12042" y="237730"/>
                  <a:pt x="0" y="0"/>
                </a:cubicBezTo>
                <a:close/>
              </a:path>
            </a:pathLst>
          </a:custGeom>
          <a:ln w="28575">
            <a:noFill/>
            <a:prstDash val="sysDash"/>
            <a:extLst>
              <a:ext uri="{C807C97D-BFC1-408E-A445-0C87EB9F89A2}">
                <ask:lineSketchStyleProps xmlns:ask="http://schemas.microsoft.com/office/drawing/2018/sketchyshapes" sd="1244932619">
                  <a:prstGeom prst="rect">
                    <a:avLst/>
                  </a:prstGeom>
                  <ask:type>
                    <ask:lineSketchFreehand/>
                  </ask:type>
                </ask:lineSketchStyleProps>
              </a:ext>
            </a:extLst>
          </a:ln>
        </p:spPr>
      </p:pic>
      <p:pic>
        <p:nvPicPr>
          <p:cNvPr id="9" name="Picture 8" descr="Icon&#10;&#10;Description automatically generated">
            <a:extLst>
              <a:ext uri="{FF2B5EF4-FFF2-40B4-BE49-F238E27FC236}">
                <a16:creationId xmlns:a16="http://schemas.microsoft.com/office/drawing/2014/main" id="{A078BD18-CBA6-4FE6-BE53-625170FE34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7825" y="3929682"/>
            <a:ext cx="975186" cy="975186"/>
          </a:xfrm>
          <a:prstGeom prst="rect">
            <a:avLst/>
          </a:prstGeom>
        </p:spPr>
      </p:pic>
      <p:pic>
        <p:nvPicPr>
          <p:cNvPr id="11" name="Picture 10" descr="A drawing of a person&#10;&#10;Description automatically generated">
            <a:extLst>
              <a:ext uri="{FF2B5EF4-FFF2-40B4-BE49-F238E27FC236}">
                <a16:creationId xmlns:a16="http://schemas.microsoft.com/office/drawing/2014/main" id="{3D049C6B-A828-485F-B9E6-7F8ABD02A1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4649" y="3929681"/>
            <a:ext cx="975186" cy="975186"/>
          </a:xfrm>
          <a:prstGeom prst="rect">
            <a:avLst/>
          </a:prstGeom>
        </p:spPr>
      </p:pic>
    </p:spTree>
    <p:extLst>
      <p:ext uri="{BB962C8B-B14F-4D97-AF65-F5344CB8AC3E}">
        <p14:creationId xmlns:p14="http://schemas.microsoft.com/office/powerpoint/2010/main" val="3681984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72CF85F2-32E8-D245-B777-D545D7270E16}"/>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x-none" sz="4400" b="0" i="0" u="none" strike="noStrike" kern="1200" cap="none" normalizeH="0" baseline="0" dirty="0">
                <a:ln>
                  <a:noFill/>
                </a:ln>
                <a:solidFill>
                  <a:srgbClr val="B70289"/>
                </a:solidFill>
                <a:effectLst/>
                <a:uLnTx/>
                <a:uFillTx/>
                <a:latin typeface="+mj-lt"/>
                <a:cs typeface="+mn-cs"/>
                <a:sym typeface="Ziggurat HTF-Black"/>
              </a:rPr>
              <a:t>Gníomhaíocht 2</a:t>
            </a:r>
            <a:endParaRPr kumimoji="0" lang="x-none" sz="4400" b="0" i="0" u="none" strike="noStrike" kern="1200" cap="none" normalizeH="0" baseline="0" noProof="0" dirty="0">
              <a:ln>
                <a:noFill/>
              </a:ln>
              <a:solidFill>
                <a:srgbClr val="B70289"/>
              </a:solidFill>
              <a:effectLst/>
              <a:uLnTx/>
              <a:uFillTx/>
              <a:latin typeface="+mj-lt"/>
              <a:cs typeface="+mn-cs"/>
              <a:sym typeface="Ziggurat HTF-Black"/>
            </a:endParaRPr>
          </a:p>
        </p:txBody>
      </p:sp>
      <p:sp>
        <p:nvSpPr>
          <p:cNvPr id="6" name="Rectangle: Rounded Corners 5">
            <a:extLst>
              <a:ext uri="{FF2B5EF4-FFF2-40B4-BE49-F238E27FC236}">
                <a16:creationId xmlns:a16="http://schemas.microsoft.com/office/drawing/2014/main" id="{59A91B87-3C27-4458-A2CF-4D01BFE66875}"/>
              </a:ext>
            </a:extLst>
          </p:cNvPr>
          <p:cNvSpPr/>
          <p:nvPr/>
        </p:nvSpPr>
        <p:spPr>
          <a:xfrm>
            <a:off x="232409" y="927028"/>
            <a:ext cx="11689123" cy="2544834"/>
          </a:xfrm>
          <a:custGeom>
            <a:avLst/>
            <a:gdLst>
              <a:gd name="connsiteX0" fmla="*/ 0 w 11689123"/>
              <a:gd name="connsiteY0" fmla="*/ 424147 h 2544834"/>
              <a:gd name="connsiteX1" fmla="*/ 424147 w 11689123"/>
              <a:gd name="connsiteY1" fmla="*/ 0 h 2544834"/>
              <a:gd name="connsiteX2" fmla="*/ 1211534 w 11689123"/>
              <a:gd name="connsiteY2" fmla="*/ 0 h 2544834"/>
              <a:gd name="connsiteX3" fmla="*/ 1890512 w 11689123"/>
              <a:gd name="connsiteY3" fmla="*/ 0 h 2544834"/>
              <a:gd name="connsiteX4" fmla="*/ 2135857 w 11689123"/>
              <a:gd name="connsiteY4" fmla="*/ 0 h 2544834"/>
              <a:gd name="connsiteX5" fmla="*/ 2489610 w 11689123"/>
              <a:gd name="connsiteY5" fmla="*/ 0 h 2544834"/>
              <a:gd name="connsiteX6" fmla="*/ 3168588 w 11689123"/>
              <a:gd name="connsiteY6" fmla="*/ 0 h 2544834"/>
              <a:gd name="connsiteX7" fmla="*/ 3522342 w 11689123"/>
              <a:gd name="connsiteY7" fmla="*/ 0 h 2544834"/>
              <a:gd name="connsiteX8" fmla="*/ 4092912 w 11689123"/>
              <a:gd name="connsiteY8" fmla="*/ 0 h 2544834"/>
              <a:gd name="connsiteX9" fmla="*/ 4338257 w 11689123"/>
              <a:gd name="connsiteY9" fmla="*/ 0 h 2544834"/>
              <a:gd name="connsiteX10" fmla="*/ 4908827 w 11689123"/>
              <a:gd name="connsiteY10" fmla="*/ 0 h 2544834"/>
              <a:gd name="connsiteX11" fmla="*/ 5479397 w 11689123"/>
              <a:gd name="connsiteY11" fmla="*/ 0 h 2544834"/>
              <a:gd name="connsiteX12" fmla="*/ 6158375 w 11689123"/>
              <a:gd name="connsiteY12" fmla="*/ 0 h 2544834"/>
              <a:gd name="connsiteX13" fmla="*/ 6403720 w 11689123"/>
              <a:gd name="connsiteY13" fmla="*/ 0 h 2544834"/>
              <a:gd name="connsiteX14" fmla="*/ 6974290 w 11689123"/>
              <a:gd name="connsiteY14" fmla="*/ 0 h 2544834"/>
              <a:gd name="connsiteX15" fmla="*/ 7761677 w 11689123"/>
              <a:gd name="connsiteY15" fmla="*/ 0 h 2544834"/>
              <a:gd name="connsiteX16" fmla="*/ 8223838 w 11689123"/>
              <a:gd name="connsiteY16" fmla="*/ 0 h 2544834"/>
              <a:gd name="connsiteX17" fmla="*/ 8902816 w 11689123"/>
              <a:gd name="connsiteY17" fmla="*/ 0 h 2544834"/>
              <a:gd name="connsiteX18" fmla="*/ 9473386 w 11689123"/>
              <a:gd name="connsiteY18" fmla="*/ 0 h 2544834"/>
              <a:gd name="connsiteX19" fmla="*/ 10152365 w 11689123"/>
              <a:gd name="connsiteY19" fmla="*/ 0 h 2544834"/>
              <a:gd name="connsiteX20" fmla="*/ 11264976 w 11689123"/>
              <a:gd name="connsiteY20" fmla="*/ 0 h 2544834"/>
              <a:gd name="connsiteX21" fmla="*/ 11689123 w 11689123"/>
              <a:gd name="connsiteY21" fmla="*/ 424147 h 2544834"/>
              <a:gd name="connsiteX22" fmla="*/ 11689123 w 11689123"/>
              <a:gd name="connsiteY22" fmla="*/ 1006626 h 2544834"/>
              <a:gd name="connsiteX23" fmla="*/ 11689123 w 11689123"/>
              <a:gd name="connsiteY23" fmla="*/ 1555174 h 2544834"/>
              <a:gd name="connsiteX24" fmla="*/ 11689123 w 11689123"/>
              <a:gd name="connsiteY24" fmla="*/ 2120687 h 2544834"/>
              <a:gd name="connsiteX25" fmla="*/ 11264976 w 11689123"/>
              <a:gd name="connsiteY25" fmla="*/ 2544834 h 2544834"/>
              <a:gd name="connsiteX26" fmla="*/ 10911223 w 11689123"/>
              <a:gd name="connsiteY26" fmla="*/ 2544834 h 2544834"/>
              <a:gd name="connsiteX27" fmla="*/ 10665878 w 11689123"/>
              <a:gd name="connsiteY27" fmla="*/ 2544834 h 2544834"/>
              <a:gd name="connsiteX28" fmla="*/ 10095308 w 11689123"/>
              <a:gd name="connsiteY28" fmla="*/ 2544834 h 2544834"/>
              <a:gd name="connsiteX29" fmla="*/ 9849963 w 11689123"/>
              <a:gd name="connsiteY29" fmla="*/ 2544834 h 2544834"/>
              <a:gd name="connsiteX30" fmla="*/ 9604617 w 11689123"/>
              <a:gd name="connsiteY30" fmla="*/ 2544834 h 2544834"/>
              <a:gd name="connsiteX31" fmla="*/ 9034048 w 11689123"/>
              <a:gd name="connsiteY31" fmla="*/ 2544834 h 2544834"/>
              <a:gd name="connsiteX32" fmla="*/ 8246661 w 11689123"/>
              <a:gd name="connsiteY32" fmla="*/ 2544834 h 2544834"/>
              <a:gd name="connsiteX33" fmla="*/ 7459274 w 11689123"/>
              <a:gd name="connsiteY33" fmla="*/ 2544834 h 2544834"/>
              <a:gd name="connsiteX34" fmla="*/ 7105521 w 11689123"/>
              <a:gd name="connsiteY34" fmla="*/ 2544834 h 2544834"/>
              <a:gd name="connsiteX35" fmla="*/ 6426543 w 11689123"/>
              <a:gd name="connsiteY35" fmla="*/ 2544834 h 2544834"/>
              <a:gd name="connsiteX36" fmla="*/ 5639156 w 11689123"/>
              <a:gd name="connsiteY36" fmla="*/ 2544834 h 2544834"/>
              <a:gd name="connsiteX37" fmla="*/ 4851770 w 11689123"/>
              <a:gd name="connsiteY37" fmla="*/ 2544834 h 2544834"/>
              <a:gd name="connsiteX38" fmla="*/ 4606425 w 11689123"/>
              <a:gd name="connsiteY38" fmla="*/ 2544834 h 2544834"/>
              <a:gd name="connsiteX39" fmla="*/ 4035855 w 11689123"/>
              <a:gd name="connsiteY39" fmla="*/ 2544834 h 2544834"/>
              <a:gd name="connsiteX40" fmla="*/ 3790510 w 11689123"/>
              <a:gd name="connsiteY40" fmla="*/ 2544834 h 2544834"/>
              <a:gd name="connsiteX41" fmla="*/ 3219940 w 11689123"/>
              <a:gd name="connsiteY41" fmla="*/ 2544834 h 2544834"/>
              <a:gd name="connsiteX42" fmla="*/ 2757778 w 11689123"/>
              <a:gd name="connsiteY42" fmla="*/ 2544834 h 2544834"/>
              <a:gd name="connsiteX43" fmla="*/ 2078800 w 11689123"/>
              <a:gd name="connsiteY43" fmla="*/ 2544834 h 2544834"/>
              <a:gd name="connsiteX44" fmla="*/ 1291413 w 11689123"/>
              <a:gd name="connsiteY44" fmla="*/ 2544834 h 2544834"/>
              <a:gd name="connsiteX45" fmla="*/ 424147 w 11689123"/>
              <a:gd name="connsiteY45" fmla="*/ 2544834 h 2544834"/>
              <a:gd name="connsiteX46" fmla="*/ 0 w 11689123"/>
              <a:gd name="connsiteY46" fmla="*/ 2120687 h 2544834"/>
              <a:gd name="connsiteX47" fmla="*/ 0 w 11689123"/>
              <a:gd name="connsiteY47" fmla="*/ 1572139 h 2544834"/>
              <a:gd name="connsiteX48" fmla="*/ 0 w 11689123"/>
              <a:gd name="connsiteY48" fmla="*/ 1023591 h 2544834"/>
              <a:gd name="connsiteX49" fmla="*/ 0 w 11689123"/>
              <a:gd name="connsiteY49" fmla="*/ 424147 h 254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689123" h="2544834" extrusionOk="0">
                <a:moveTo>
                  <a:pt x="0" y="424147"/>
                </a:moveTo>
                <a:cubicBezTo>
                  <a:pt x="-31994" y="146113"/>
                  <a:pt x="158110" y="-20281"/>
                  <a:pt x="424147" y="0"/>
                </a:cubicBezTo>
                <a:cubicBezTo>
                  <a:pt x="683208" y="-65645"/>
                  <a:pt x="833669" y="26303"/>
                  <a:pt x="1211534" y="0"/>
                </a:cubicBezTo>
                <a:cubicBezTo>
                  <a:pt x="1589399" y="-26303"/>
                  <a:pt x="1713796" y="74299"/>
                  <a:pt x="1890512" y="0"/>
                </a:cubicBezTo>
                <a:cubicBezTo>
                  <a:pt x="2067228" y="-74299"/>
                  <a:pt x="2073569" y="504"/>
                  <a:pt x="2135857" y="0"/>
                </a:cubicBezTo>
                <a:cubicBezTo>
                  <a:pt x="2198146" y="-504"/>
                  <a:pt x="2352950" y="11631"/>
                  <a:pt x="2489610" y="0"/>
                </a:cubicBezTo>
                <a:cubicBezTo>
                  <a:pt x="2626270" y="-11631"/>
                  <a:pt x="2969285" y="71042"/>
                  <a:pt x="3168588" y="0"/>
                </a:cubicBezTo>
                <a:cubicBezTo>
                  <a:pt x="3367891" y="-71042"/>
                  <a:pt x="3357829" y="10471"/>
                  <a:pt x="3522342" y="0"/>
                </a:cubicBezTo>
                <a:cubicBezTo>
                  <a:pt x="3686855" y="-10471"/>
                  <a:pt x="3837966" y="4325"/>
                  <a:pt x="4092912" y="0"/>
                </a:cubicBezTo>
                <a:cubicBezTo>
                  <a:pt x="4347858" y="-4325"/>
                  <a:pt x="4285025" y="12368"/>
                  <a:pt x="4338257" y="0"/>
                </a:cubicBezTo>
                <a:cubicBezTo>
                  <a:pt x="4391489" y="-12368"/>
                  <a:pt x="4775225" y="55280"/>
                  <a:pt x="4908827" y="0"/>
                </a:cubicBezTo>
                <a:cubicBezTo>
                  <a:pt x="5042429" y="-55280"/>
                  <a:pt x="5324700" y="13397"/>
                  <a:pt x="5479397" y="0"/>
                </a:cubicBezTo>
                <a:cubicBezTo>
                  <a:pt x="5634094" y="-13397"/>
                  <a:pt x="5939649" y="18211"/>
                  <a:pt x="6158375" y="0"/>
                </a:cubicBezTo>
                <a:cubicBezTo>
                  <a:pt x="6377101" y="-18211"/>
                  <a:pt x="6321118" y="22471"/>
                  <a:pt x="6403720" y="0"/>
                </a:cubicBezTo>
                <a:cubicBezTo>
                  <a:pt x="6486323" y="-22471"/>
                  <a:pt x="6848115" y="50012"/>
                  <a:pt x="6974290" y="0"/>
                </a:cubicBezTo>
                <a:cubicBezTo>
                  <a:pt x="7100465" y="-50012"/>
                  <a:pt x="7399532" y="10819"/>
                  <a:pt x="7761677" y="0"/>
                </a:cubicBezTo>
                <a:cubicBezTo>
                  <a:pt x="8123822" y="-10819"/>
                  <a:pt x="8094292" y="24518"/>
                  <a:pt x="8223838" y="0"/>
                </a:cubicBezTo>
                <a:cubicBezTo>
                  <a:pt x="8353384" y="-24518"/>
                  <a:pt x="8627365" y="14345"/>
                  <a:pt x="8902816" y="0"/>
                </a:cubicBezTo>
                <a:cubicBezTo>
                  <a:pt x="9178267" y="-14345"/>
                  <a:pt x="9309967" y="43679"/>
                  <a:pt x="9473386" y="0"/>
                </a:cubicBezTo>
                <a:cubicBezTo>
                  <a:pt x="9636805" y="-43679"/>
                  <a:pt x="9855294" y="21756"/>
                  <a:pt x="10152365" y="0"/>
                </a:cubicBezTo>
                <a:cubicBezTo>
                  <a:pt x="10449436" y="-21756"/>
                  <a:pt x="10841727" y="1401"/>
                  <a:pt x="11264976" y="0"/>
                </a:cubicBezTo>
                <a:cubicBezTo>
                  <a:pt x="11491668" y="7581"/>
                  <a:pt x="11709427" y="181886"/>
                  <a:pt x="11689123" y="424147"/>
                </a:cubicBezTo>
                <a:cubicBezTo>
                  <a:pt x="11714935" y="701103"/>
                  <a:pt x="11658615" y="740090"/>
                  <a:pt x="11689123" y="1006626"/>
                </a:cubicBezTo>
                <a:cubicBezTo>
                  <a:pt x="11719631" y="1273162"/>
                  <a:pt x="11630341" y="1328984"/>
                  <a:pt x="11689123" y="1555174"/>
                </a:cubicBezTo>
                <a:cubicBezTo>
                  <a:pt x="11747905" y="1781364"/>
                  <a:pt x="11650841" y="1988243"/>
                  <a:pt x="11689123" y="2120687"/>
                </a:cubicBezTo>
                <a:cubicBezTo>
                  <a:pt x="11666476" y="2357025"/>
                  <a:pt x="11487646" y="2530122"/>
                  <a:pt x="11264976" y="2544834"/>
                </a:cubicBezTo>
                <a:cubicBezTo>
                  <a:pt x="11090272" y="2564352"/>
                  <a:pt x="11030278" y="2503599"/>
                  <a:pt x="10911223" y="2544834"/>
                </a:cubicBezTo>
                <a:cubicBezTo>
                  <a:pt x="10792168" y="2586069"/>
                  <a:pt x="10757667" y="2519548"/>
                  <a:pt x="10665878" y="2544834"/>
                </a:cubicBezTo>
                <a:cubicBezTo>
                  <a:pt x="10574090" y="2570120"/>
                  <a:pt x="10330924" y="2488373"/>
                  <a:pt x="10095308" y="2544834"/>
                </a:cubicBezTo>
                <a:cubicBezTo>
                  <a:pt x="9859692" y="2601295"/>
                  <a:pt x="9940776" y="2520473"/>
                  <a:pt x="9849963" y="2544834"/>
                </a:cubicBezTo>
                <a:cubicBezTo>
                  <a:pt x="9759151" y="2569195"/>
                  <a:pt x="9682029" y="2525226"/>
                  <a:pt x="9604617" y="2544834"/>
                </a:cubicBezTo>
                <a:cubicBezTo>
                  <a:pt x="9527205" y="2564442"/>
                  <a:pt x="9199574" y="2536018"/>
                  <a:pt x="9034048" y="2544834"/>
                </a:cubicBezTo>
                <a:cubicBezTo>
                  <a:pt x="8868522" y="2553650"/>
                  <a:pt x="8574325" y="2476549"/>
                  <a:pt x="8246661" y="2544834"/>
                </a:cubicBezTo>
                <a:cubicBezTo>
                  <a:pt x="7918997" y="2613119"/>
                  <a:pt x="7824989" y="2513513"/>
                  <a:pt x="7459274" y="2544834"/>
                </a:cubicBezTo>
                <a:cubicBezTo>
                  <a:pt x="7093559" y="2576155"/>
                  <a:pt x="7282134" y="2536613"/>
                  <a:pt x="7105521" y="2544834"/>
                </a:cubicBezTo>
                <a:cubicBezTo>
                  <a:pt x="6928908" y="2553055"/>
                  <a:pt x="6700071" y="2474300"/>
                  <a:pt x="6426543" y="2544834"/>
                </a:cubicBezTo>
                <a:cubicBezTo>
                  <a:pt x="6153015" y="2615368"/>
                  <a:pt x="5894289" y="2469747"/>
                  <a:pt x="5639156" y="2544834"/>
                </a:cubicBezTo>
                <a:cubicBezTo>
                  <a:pt x="5384023" y="2619921"/>
                  <a:pt x="5201209" y="2499154"/>
                  <a:pt x="4851770" y="2544834"/>
                </a:cubicBezTo>
                <a:cubicBezTo>
                  <a:pt x="4502331" y="2590514"/>
                  <a:pt x="4704644" y="2539248"/>
                  <a:pt x="4606425" y="2544834"/>
                </a:cubicBezTo>
                <a:cubicBezTo>
                  <a:pt x="4508206" y="2550420"/>
                  <a:pt x="4293336" y="2484624"/>
                  <a:pt x="4035855" y="2544834"/>
                </a:cubicBezTo>
                <a:cubicBezTo>
                  <a:pt x="3778374" y="2605044"/>
                  <a:pt x="3866223" y="2526656"/>
                  <a:pt x="3790510" y="2544834"/>
                </a:cubicBezTo>
                <a:cubicBezTo>
                  <a:pt x="3714798" y="2563012"/>
                  <a:pt x="3486126" y="2528377"/>
                  <a:pt x="3219940" y="2544834"/>
                </a:cubicBezTo>
                <a:cubicBezTo>
                  <a:pt x="2953754" y="2561291"/>
                  <a:pt x="2939796" y="2521071"/>
                  <a:pt x="2757778" y="2544834"/>
                </a:cubicBezTo>
                <a:cubicBezTo>
                  <a:pt x="2575760" y="2568597"/>
                  <a:pt x="2260112" y="2464419"/>
                  <a:pt x="2078800" y="2544834"/>
                </a:cubicBezTo>
                <a:cubicBezTo>
                  <a:pt x="1897488" y="2625249"/>
                  <a:pt x="1463979" y="2537364"/>
                  <a:pt x="1291413" y="2544834"/>
                </a:cubicBezTo>
                <a:cubicBezTo>
                  <a:pt x="1118847" y="2552304"/>
                  <a:pt x="625346" y="2505167"/>
                  <a:pt x="424147" y="2544834"/>
                </a:cubicBezTo>
                <a:cubicBezTo>
                  <a:pt x="188251" y="2555641"/>
                  <a:pt x="-37393" y="2368478"/>
                  <a:pt x="0" y="2120687"/>
                </a:cubicBezTo>
                <a:cubicBezTo>
                  <a:pt x="-7000" y="1991934"/>
                  <a:pt x="52228" y="1778340"/>
                  <a:pt x="0" y="1572139"/>
                </a:cubicBezTo>
                <a:cubicBezTo>
                  <a:pt x="-52228" y="1365938"/>
                  <a:pt x="60685" y="1173537"/>
                  <a:pt x="0" y="1023591"/>
                </a:cubicBezTo>
                <a:cubicBezTo>
                  <a:pt x="-60685" y="873645"/>
                  <a:pt x="47599" y="591733"/>
                  <a:pt x="0" y="424147"/>
                </a:cubicBezTo>
                <a:close/>
              </a:path>
            </a:pathLst>
          </a:custGeom>
          <a:noFill/>
          <a:ln w="38100">
            <a:solidFill>
              <a:srgbClr val="21396B"/>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620"/>
              </a:spcAft>
              <a:buClrTx/>
              <a:buSzTx/>
              <a:buFontTx/>
              <a:buNone/>
              <a:tabLst/>
              <a:defRPr/>
            </a:pPr>
            <a:r>
              <a:rPr kumimoji="0" lang="x-none" sz="1800" b="1"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 Aetóip</a:t>
            </a:r>
            <a:endParaRPr kumimoji="0" lang="x-none"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620"/>
              </a:spcAft>
              <a:buClrTx/>
              <a:buSzTx/>
              <a:buFontTx/>
              <a:buNone/>
              <a:tabLst/>
              <a:defRPr/>
            </a:pPr>
            <a:r>
              <a:rPr kumimoji="0" lang="x-none" sz="1800" b="1"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Príomhchathair:</a:t>
            </a:r>
            <a:r>
              <a:rPr kumimoji="0" lang="x-none" sz="18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Addis Ababa	</a:t>
            </a:r>
            <a:r>
              <a:rPr kumimoji="0" lang="en-IE"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x-none" sz="1800" b="1"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Daonra:</a:t>
            </a:r>
            <a:r>
              <a:rPr kumimoji="0" lang="x-none" sz="18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112 milliún          </a:t>
            </a:r>
          </a:p>
          <a:p>
            <a:pPr marL="0" marR="0" lvl="0" indent="0" algn="l" defTabSz="914400" rtl="0" eaLnBrk="1" fontAlgn="auto" latinLnBrk="0" hangingPunct="1">
              <a:lnSpc>
                <a:spcPct val="115000"/>
              </a:lnSpc>
              <a:spcBef>
                <a:spcPts val="0"/>
              </a:spcBef>
              <a:spcAft>
                <a:spcPts val="1620"/>
              </a:spcAft>
              <a:buClrTx/>
              <a:buSzTx/>
              <a:buFontTx/>
              <a:buNone/>
              <a:tabLst/>
              <a:defRPr/>
            </a:pPr>
            <a:r>
              <a:rPr kumimoji="0" lang="x-none" sz="1800" b="1" i="0" u="none" strike="noStrike" kern="1200" cap="none" spc="0" normalizeH="0" baseline="0">
                <a:ln>
                  <a:noFill/>
                </a:ln>
                <a:solidFill>
                  <a:srgbClr val="000000"/>
                </a:solidFill>
                <a:effectLst/>
                <a:uLnTx/>
                <a:uFillTx/>
                <a:latin typeface="Calibri" panose="020F0502020204030204" pitchFamily="34" charset="0"/>
                <a:cs typeface="Calibri" panose="020F0502020204030204" pitchFamily="34" charset="0"/>
              </a:rPr>
              <a:t>Chúnamh Éireann san Aetóip:  </a:t>
            </a:r>
            <a:r>
              <a:rPr kumimoji="0" lang="x-none" sz="1800" b="0" i="0" u="none" strike="noStrike" kern="1200" cap="none" spc="0" normalizeH="0" baseline="0">
                <a:ln>
                  <a:noFill/>
                </a:ln>
                <a:solidFill>
                  <a:srgbClr val="000000"/>
                </a:solidFill>
                <a:effectLst/>
                <a:uLnTx/>
                <a:uFillTx/>
                <a:latin typeface="Calibri" panose="020F0502020204030204" pitchFamily="34" charset="0"/>
                <a:cs typeface="Calibri" panose="020F0502020204030204" pitchFamily="34" charset="0"/>
              </a:rPr>
              <a:t>In 2019, thacaigh Éire le gníomhaireacht na Náisiún Aontaithe le haghaidh dídeanaithe (UNHCR) chun obair i gcomhar le Rialtas na hAetóipe le bia agus cosaint a chur ar fáil don 735,000 dídeanaí atá ag teitheadh ó choimhlint, triomach agus éagóir i dtíortha in aice láimhe.</a:t>
            </a:r>
            <a:endParaRPr kumimoji="0" lang="x-none"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890B9E22-17CB-4AD7-9293-EBA4936A28F5}"/>
              </a:ext>
            </a:extLst>
          </p:cNvPr>
          <p:cNvSpPr/>
          <p:nvPr/>
        </p:nvSpPr>
        <p:spPr>
          <a:xfrm>
            <a:off x="232409" y="3629028"/>
            <a:ext cx="11689123" cy="2544834"/>
          </a:xfrm>
          <a:custGeom>
            <a:avLst/>
            <a:gdLst>
              <a:gd name="connsiteX0" fmla="*/ 0 w 11689123"/>
              <a:gd name="connsiteY0" fmla="*/ 424147 h 2544834"/>
              <a:gd name="connsiteX1" fmla="*/ 424147 w 11689123"/>
              <a:gd name="connsiteY1" fmla="*/ 0 h 2544834"/>
              <a:gd name="connsiteX2" fmla="*/ 994717 w 11689123"/>
              <a:gd name="connsiteY2" fmla="*/ 0 h 2544834"/>
              <a:gd name="connsiteX3" fmla="*/ 1348470 w 11689123"/>
              <a:gd name="connsiteY3" fmla="*/ 0 h 2544834"/>
              <a:gd name="connsiteX4" fmla="*/ 1810632 w 11689123"/>
              <a:gd name="connsiteY4" fmla="*/ 0 h 2544834"/>
              <a:gd name="connsiteX5" fmla="*/ 2055977 w 11689123"/>
              <a:gd name="connsiteY5" fmla="*/ 0 h 2544834"/>
              <a:gd name="connsiteX6" fmla="*/ 2518139 w 11689123"/>
              <a:gd name="connsiteY6" fmla="*/ 0 h 2544834"/>
              <a:gd name="connsiteX7" fmla="*/ 3305525 w 11689123"/>
              <a:gd name="connsiteY7" fmla="*/ 0 h 2544834"/>
              <a:gd name="connsiteX8" fmla="*/ 3876095 w 11689123"/>
              <a:gd name="connsiteY8" fmla="*/ 0 h 2544834"/>
              <a:gd name="connsiteX9" fmla="*/ 4446665 w 11689123"/>
              <a:gd name="connsiteY9" fmla="*/ 0 h 2544834"/>
              <a:gd name="connsiteX10" fmla="*/ 4692010 w 11689123"/>
              <a:gd name="connsiteY10" fmla="*/ 0 h 2544834"/>
              <a:gd name="connsiteX11" fmla="*/ 5370988 w 11689123"/>
              <a:gd name="connsiteY11" fmla="*/ 0 h 2544834"/>
              <a:gd name="connsiteX12" fmla="*/ 6049967 w 11689123"/>
              <a:gd name="connsiteY12" fmla="*/ 0 h 2544834"/>
              <a:gd name="connsiteX13" fmla="*/ 6512128 w 11689123"/>
              <a:gd name="connsiteY13" fmla="*/ 0 h 2544834"/>
              <a:gd name="connsiteX14" fmla="*/ 7299515 w 11689123"/>
              <a:gd name="connsiteY14" fmla="*/ 0 h 2544834"/>
              <a:gd name="connsiteX15" fmla="*/ 7761677 w 11689123"/>
              <a:gd name="connsiteY15" fmla="*/ 0 h 2544834"/>
              <a:gd name="connsiteX16" fmla="*/ 8332246 w 11689123"/>
              <a:gd name="connsiteY16" fmla="*/ 0 h 2544834"/>
              <a:gd name="connsiteX17" fmla="*/ 9011225 w 11689123"/>
              <a:gd name="connsiteY17" fmla="*/ 0 h 2544834"/>
              <a:gd name="connsiteX18" fmla="*/ 9581795 w 11689123"/>
              <a:gd name="connsiteY18" fmla="*/ 0 h 2544834"/>
              <a:gd name="connsiteX19" fmla="*/ 10152365 w 11689123"/>
              <a:gd name="connsiteY19" fmla="*/ 0 h 2544834"/>
              <a:gd name="connsiteX20" fmla="*/ 10397710 w 11689123"/>
              <a:gd name="connsiteY20" fmla="*/ 0 h 2544834"/>
              <a:gd name="connsiteX21" fmla="*/ 11264976 w 11689123"/>
              <a:gd name="connsiteY21" fmla="*/ 0 h 2544834"/>
              <a:gd name="connsiteX22" fmla="*/ 11689123 w 11689123"/>
              <a:gd name="connsiteY22" fmla="*/ 424147 h 2544834"/>
              <a:gd name="connsiteX23" fmla="*/ 11689123 w 11689123"/>
              <a:gd name="connsiteY23" fmla="*/ 1023591 h 2544834"/>
              <a:gd name="connsiteX24" fmla="*/ 11689123 w 11689123"/>
              <a:gd name="connsiteY24" fmla="*/ 1606070 h 2544834"/>
              <a:gd name="connsiteX25" fmla="*/ 11689123 w 11689123"/>
              <a:gd name="connsiteY25" fmla="*/ 2120687 h 2544834"/>
              <a:gd name="connsiteX26" fmla="*/ 11264976 w 11689123"/>
              <a:gd name="connsiteY26" fmla="*/ 2544834 h 2544834"/>
              <a:gd name="connsiteX27" fmla="*/ 11019631 w 11689123"/>
              <a:gd name="connsiteY27" fmla="*/ 2544834 h 2544834"/>
              <a:gd name="connsiteX28" fmla="*/ 10557469 w 11689123"/>
              <a:gd name="connsiteY28" fmla="*/ 2544834 h 2544834"/>
              <a:gd name="connsiteX29" fmla="*/ 10312124 w 11689123"/>
              <a:gd name="connsiteY29" fmla="*/ 2544834 h 2544834"/>
              <a:gd name="connsiteX30" fmla="*/ 9633146 w 11689123"/>
              <a:gd name="connsiteY30" fmla="*/ 2544834 h 2544834"/>
              <a:gd name="connsiteX31" fmla="*/ 9170984 w 11689123"/>
              <a:gd name="connsiteY31" fmla="*/ 2544834 h 2544834"/>
              <a:gd name="connsiteX32" fmla="*/ 8600414 w 11689123"/>
              <a:gd name="connsiteY32" fmla="*/ 2544834 h 2544834"/>
              <a:gd name="connsiteX33" fmla="*/ 8029844 w 11689123"/>
              <a:gd name="connsiteY33" fmla="*/ 2544834 h 2544834"/>
              <a:gd name="connsiteX34" fmla="*/ 7567683 w 11689123"/>
              <a:gd name="connsiteY34" fmla="*/ 2544834 h 2544834"/>
              <a:gd name="connsiteX35" fmla="*/ 7322338 w 11689123"/>
              <a:gd name="connsiteY35" fmla="*/ 2544834 h 2544834"/>
              <a:gd name="connsiteX36" fmla="*/ 6643359 w 11689123"/>
              <a:gd name="connsiteY36" fmla="*/ 2544834 h 2544834"/>
              <a:gd name="connsiteX37" fmla="*/ 5855973 w 11689123"/>
              <a:gd name="connsiteY37" fmla="*/ 2544834 h 2544834"/>
              <a:gd name="connsiteX38" fmla="*/ 5176995 w 11689123"/>
              <a:gd name="connsiteY38" fmla="*/ 2544834 h 2544834"/>
              <a:gd name="connsiteX39" fmla="*/ 4498016 w 11689123"/>
              <a:gd name="connsiteY39" fmla="*/ 2544834 h 2544834"/>
              <a:gd name="connsiteX40" fmla="*/ 3927446 w 11689123"/>
              <a:gd name="connsiteY40" fmla="*/ 2544834 h 2544834"/>
              <a:gd name="connsiteX41" fmla="*/ 3573693 w 11689123"/>
              <a:gd name="connsiteY41" fmla="*/ 2544834 h 2544834"/>
              <a:gd name="connsiteX42" fmla="*/ 3003123 w 11689123"/>
              <a:gd name="connsiteY42" fmla="*/ 2544834 h 2544834"/>
              <a:gd name="connsiteX43" fmla="*/ 2432553 w 11689123"/>
              <a:gd name="connsiteY43" fmla="*/ 2544834 h 2544834"/>
              <a:gd name="connsiteX44" fmla="*/ 2078800 w 11689123"/>
              <a:gd name="connsiteY44" fmla="*/ 2544834 h 2544834"/>
              <a:gd name="connsiteX45" fmla="*/ 1725046 w 11689123"/>
              <a:gd name="connsiteY45" fmla="*/ 2544834 h 2544834"/>
              <a:gd name="connsiteX46" fmla="*/ 1479701 w 11689123"/>
              <a:gd name="connsiteY46" fmla="*/ 2544834 h 2544834"/>
              <a:gd name="connsiteX47" fmla="*/ 1234356 w 11689123"/>
              <a:gd name="connsiteY47" fmla="*/ 2544834 h 2544834"/>
              <a:gd name="connsiteX48" fmla="*/ 424147 w 11689123"/>
              <a:gd name="connsiteY48" fmla="*/ 2544834 h 2544834"/>
              <a:gd name="connsiteX49" fmla="*/ 0 w 11689123"/>
              <a:gd name="connsiteY49" fmla="*/ 2120687 h 2544834"/>
              <a:gd name="connsiteX50" fmla="*/ 0 w 11689123"/>
              <a:gd name="connsiteY50" fmla="*/ 1589104 h 2544834"/>
              <a:gd name="connsiteX51" fmla="*/ 0 w 11689123"/>
              <a:gd name="connsiteY51" fmla="*/ 1057522 h 2544834"/>
              <a:gd name="connsiteX52" fmla="*/ 0 w 11689123"/>
              <a:gd name="connsiteY52" fmla="*/ 424147 h 254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689123" h="2544834" fill="none" extrusionOk="0">
                <a:moveTo>
                  <a:pt x="0" y="424147"/>
                </a:moveTo>
                <a:cubicBezTo>
                  <a:pt x="-17891" y="254949"/>
                  <a:pt x="179726" y="-4399"/>
                  <a:pt x="424147" y="0"/>
                </a:cubicBezTo>
                <a:cubicBezTo>
                  <a:pt x="552900" y="-14713"/>
                  <a:pt x="742037" y="4493"/>
                  <a:pt x="994717" y="0"/>
                </a:cubicBezTo>
                <a:cubicBezTo>
                  <a:pt x="1247397" y="-4493"/>
                  <a:pt x="1205234" y="6757"/>
                  <a:pt x="1348470" y="0"/>
                </a:cubicBezTo>
                <a:cubicBezTo>
                  <a:pt x="1491706" y="-6757"/>
                  <a:pt x="1637244" y="16729"/>
                  <a:pt x="1810632" y="0"/>
                </a:cubicBezTo>
                <a:cubicBezTo>
                  <a:pt x="1984020" y="-16729"/>
                  <a:pt x="1983833" y="15536"/>
                  <a:pt x="2055977" y="0"/>
                </a:cubicBezTo>
                <a:cubicBezTo>
                  <a:pt x="2128121" y="-15536"/>
                  <a:pt x="2410080" y="2075"/>
                  <a:pt x="2518139" y="0"/>
                </a:cubicBezTo>
                <a:cubicBezTo>
                  <a:pt x="2626198" y="-2075"/>
                  <a:pt x="3041397" y="65651"/>
                  <a:pt x="3305525" y="0"/>
                </a:cubicBezTo>
                <a:cubicBezTo>
                  <a:pt x="3569653" y="-65651"/>
                  <a:pt x="3725944" y="65923"/>
                  <a:pt x="3876095" y="0"/>
                </a:cubicBezTo>
                <a:cubicBezTo>
                  <a:pt x="4026246" y="-65923"/>
                  <a:pt x="4325745" y="65677"/>
                  <a:pt x="4446665" y="0"/>
                </a:cubicBezTo>
                <a:cubicBezTo>
                  <a:pt x="4567585" y="-65677"/>
                  <a:pt x="4581881" y="3833"/>
                  <a:pt x="4692010" y="0"/>
                </a:cubicBezTo>
                <a:cubicBezTo>
                  <a:pt x="4802139" y="-3833"/>
                  <a:pt x="5043802" y="465"/>
                  <a:pt x="5370988" y="0"/>
                </a:cubicBezTo>
                <a:cubicBezTo>
                  <a:pt x="5698174" y="-465"/>
                  <a:pt x="5828832" y="27578"/>
                  <a:pt x="6049967" y="0"/>
                </a:cubicBezTo>
                <a:cubicBezTo>
                  <a:pt x="6271102" y="-27578"/>
                  <a:pt x="6362236" y="6619"/>
                  <a:pt x="6512128" y="0"/>
                </a:cubicBezTo>
                <a:cubicBezTo>
                  <a:pt x="6662020" y="-6619"/>
                  <a:pt x="7015786" y="44778"/>
                  <a:pt x="7299515" y="0"/>
                </a:cubicBezTo>
                <a:cubicBezTo>
                  <a:pt x="7583244" y="-44778"/>
                  <a:pt x="7607268" y="11378"/>
                  <a:pt x="7761677" y="0"/>
                </a:cubicBezTo>
                <a:cubicBezTo>
                  <a:pt x="7916086" y="-11378"/>
                  <a:pt x="8137119" y="47725"/>
                  <a:pt x="8332246" y="0"/>
                </a:cubicBezTo>
                <a:cubicBezTo>
                  <a:pt x="8527373" y="-47725"/>
                  <a:pt x="8704021" y="10205"/>
                  <a:pt x="9011225" y="0"/>
                </a:cubicBezTo>
                <a:cubicBezTo>
                  <a:pt x="9318429" y="-10205"/>
                  <a:pt x="9387877" y="66014"/>
                  <a:pt x="9581795" y="0"/>
                </a:cubicBezTo>
                <a:cubicBezTo>
                  <a:pt x="9775713" y="-66014"/>
                  <a:pt x="9918530" y="67588"/>
                  <a:pt x="10152365" y="0"/>
                </a:cubicBezTo>
                <a:cubicBezTo>
                  <a:pt x="10386200" y="-67588"/>
                  <a:pt x="10286761" y="26772"/>
                  <a:pt x="10397710" y="0"/>
                </a:cubicBezTo>
                <a:cubicBezTo>
                  <a:pt x="10508659" y="-26772"/>
                  <a:pt x="10911394" y="88932"/>
                  <a:pt x="11264976" y="0"/>
                </a:cubicBezTo>
                <a:cubicBezTo>
                  <a:pt x="11442720" y="-41079"/>
                  <a:pt x="11682161" y="169825"/>
                  <a:pt x="11689123" y="424147"/>
                </a:cubicBezTo>
                <a:cubicBezTo>
                  <a:pt x="11695307" y="636565"/>
                  <a:pt x="11636923" y="771055"/>
                  <a:pt x="11689123" y="1023591"/>
                </a:cubicBezTo>
                <a:cubicBezTo>
                  <a:pt x="11741323" y="1276127"/>
                  <a:pt x="11686338" y="1341735"/>
                  <a:pt x="11689123" y="1606070"/>
                </a:cubicBezTo>
                <a:cubicBezTo>
                  <a:pt x="11691908" y="1870405"/>
                  <a:pt x="11686000" y="1995285"/>
                  <a:pt x="11689123" y="2120687"/>
                </a:cubicBezTo>
                <a:cubicBezTo>
                  <a:pt x="11673259" y="2319456"/>
                  <a:pt x="11492876" y="2497791"/>
                  <a:pt x="11264976" y="2544834"/>
                </a:cubicBezTo>
                <a:cubicBezTo>
                  <a:pt x="11166200" y="2549371"/>
                  <a:pt x="11129374" y="2542772"/>
                  <a:pt x="11019631" y="2544834"/>
                </a:cubicBezTo>
                <a:cubicBezTo>
                  <a:pt x="10909888" y="2546896"/>
                  <a:pt x="10715291" y="2539422"/>
                  <a:pt x="10557469" y="2544834"/>
                </a:cubicBezTo>
                <a:cubicBezTo>
                  <a:pt x="10399647" y="2550246"/>
                  <a:pt x="10408387" y="2530885"/>
                  <a:pt x="10312124" y="2544834"/>
                </a:cubicBezTo>
                <a:cubicBezTo>
                  <a:pt x="10215862" y="2558783"/>
                  <a:pt x="9911341" y="2515927"/>
                  <a:pt x="9633146" y="2544834"/>
                </a:cubicBezTo>
                <a:cubicBezTo>
                  <a:pt x="9354951" y="2573741"/>
                  <a:pt x="9356195" y="2531588"/>
                  <a:pt x="9170984" y="2544834"/>
                </a:cubicBezTo>
                <a:cubicBezTo>
                  <a:pt x="8985773" y="2558080"/>
                  <a:pt x="8879405" y="2477371"/>
                  <a:pt x="8600414" y="2544834"/>
                </a:cubicBezTo>
                <a:cubicBezTo>
                  <a:pt x="8321423" y="2612297"/>
                  <a:pt x="8313844" y="2480737"/>
                  <a:pt x="8029844" y="2544834"/>
                </a:cubicBezTo>
                <a:cubicBezTo>
                  <a:pt x="7745844" y="2608931"/>
                  <a:pt x="7770192" y="2532134"/>
                  <a:pt x="7567683" y="2544834"/>
                </a:cubicBezTo>
                <a:cubicBezTo>
                  <a:pt x="7365174" y="2557534"/>
                  <a:pt x="7438866" y="2540363"/>
                  <a:pt x="7322338" y="2544834"/>
                </a:cubicBezTo>
                <a:cubicBezTo>
                  <a:pt x="7205810" y="2549305"/>
                  <a:pt x="6868499" y="2471957"/>
                  <a:pt x="6643359" y="2544834"/>
                </a:cubicBezTo>
                <a:cubicBezTo>
                  <a:pt x="6418219" y="2617711"/>
                  <a:pt x="6079294" y="2477321"/>
                  <a:pt x="5855973" y="2544834"/>
                </a:cubicBezTo>
                <a:cubicBezTo>
                  <a:pt x="5632652" y="2612347"/>
                  <a:pt x="5484922" y="2494291"/>
                  <a:pt x="5176995" y="2544834"/>
                </a:cubicBezTo>
                <a:cubicBezTo>
                  <a:pt x="4869068" y="2595377"/>
                  <a:pt x="4769294" y="2522441"/>
                  <a:pt x="4498016" y="2544834"/>
                </a:cubicBezTo>
                <a:cubicBezTo>
                  <a:pt x="4226738" y="2567227"/>
                  <a:pt x="4064510" y="2501897"/>
                  <a:pt x="3927446" y="2544834"/>
                </a:cubicBezTo>
                <a:cubicBezTo>
                  <a:pt x="3790382" y="2587771"/>
                  <a:pt x="3648241" y="2502791"/>
                  <a:pt x="3573693" y="2544834"/>
                </a:cubicBezTo>
                <a:cubicBezTo>
                  <a:pt x="3499145" y="2586877"/>
                  <a:pt x="3162698" y="2540408"/>
                  <a:pt x="3003123" y="2544834"/>
                </a:cubicBezTo>
                <a:cubicBezTo>
                  <a:pt x="2843548" y="2549260"/>
                  <a:pt x="2595980" y="2542282"/>
                  <a:pt x="2432553" y="2544834"/>
                </a:cubicBezTo>
                <a:cubicBezTo>
                  <a:pt x="2269126" y="2547386"/>
                  <a:pt x="2240109" y="2527274"/>
                  <a:pt x="2078800" y="2544834"/>
                </a:cubicBezTo>
                <a:cubicBezTo>
                  <a:pt x="1917491" y="2562394"/>
                  <a:pt x="1884868" y="2542338"/>
                  <a:pt x="1725046" y="2544834"/>
                </a:cubicBezTo>
                <a:cubicBezTo>
                  <a:pt x="1565224" y="2547330"/>
                  <a:pt x="1553499" y="2532496"/>
                  <a:pt x="1479701" y="2544834"/>
                </a:cubicBezTo>
                <a:cubicBezTo>
                  <a:pt x="1405904" y="2557172"/>
                  <a:pt x="1322937" y="2544438"/>
                  <a:pt x="1234356" y="2544834"/>
                </a:cubicBezTo>
                <a:cubicBezTo>
                  <a:pt x="1145775" y="2545230"/>
                  <a:pt x="669563" y="2538151"/>
                  <a:pt x="424147" y="2544834"/>
                </a:cubicBezTo>
                <a:cubicBezTo>
                  <a:pt x="132075" y="2539575"/>
                  <a:pt x="-27564" y="2303769"/>
                  <a:pt x="0" y="2120687"/>
                </a:cubicBezTo>
                <a:cubicBezTo>
                  <a:pt x="-47179" y="1956849"/>
                  <a:pt x="31721" y="1709964"/>
                  <a:pt x="0" y="1589104"/>
                </a:cubicBezTo>
                <a:cubicBezTo>
                  <a:pt x="-31721" y="1468244"/>
                  <a:pt x="32980" y="1264971"/>
                  <a:pt x="0" y="1057522"/>
                </a:cubicBezTo>
                <a:cubicBezTo>
                  <a:pt x="-32980" y="850073"/>
                  <a:pt x="45629" y="729549"/>
                  <a:pt x="0" y="424147"/>
                </a:cubicBezTo>
                <a:close/>
              </a:path>
              <a:path w="11689123" h="2544834" stroke="0" extrusionOk="0">
                <a:moveTo>
                  <a:pt x="0" y="424147"/>
                </a:moveTo>
                <a:cubicBezTo>
                  <a:pt x="-31994" y="146113"/>
                  <a:pt x="158110" y="-20281"/>
                  <a:pt x="424147" y="0"/>
                </a:cubicBezTo>
                <a:cubicBezTo>
                  <a:pt x="683208" y="-65645"/>
                  <a:pt x="833669" y="26303"/>
                  <a:pt x="1211534" y="0"/>
                </a:cubicBezTo>
                <a:cubicBezTo>
                  <a:pt x="1589399" y="-26303"/>
                  <a:pt x="1713796" y="74299"/>
                  <a:pt x="1890512" y="0"/>
                </a:cubicBezTo>
                <a:cubicBezTo>
                  <a:pt x="2067228" y="-74299"/>
                  <a:pt x="2073569" y="504"/>
                  <a:pt x="2135857" y="0"/>
                </a:cubicBezTo>
                <a:cubicBezTo>
                  <a:pt x="2198146" y="-504"/>
                  <a:pt x="2352950" y="11631"/>
                  <a:pt x="2489610" y="0"/>
                </a:cubicBezTo>
                <a:cubicBezTo>
                  <a:pt x="2626270" y="-11631"/>
                  <a:pt x="2969285" y="71042"/>
                  <a:pt x="3168588" y="0"/>
                </a:cubicBezTo>
                <a:cubicBezTo>
                  <a:pt x="3367891" y="-71042"/>
                  <a:pt x="3357829" y="10471"/>
                  <a:pt x="3522342" y="0"/>
                </a:cubicBezTo>
                <a:cubicBezTo>
                  <a:pt x="3686855" y="-10471"/>
                  <a:pt x="3837966" y="4325"/>
                  <a:pt x="4092912" y="0"/>
                </a:cubicBezTo>
                <a:cubicBezTo>
                  <a:pt x="4347858" y="-4325"/>
                  <a:pt x="4285025" y="12368"/>
                  <a:pt x="4338257" y="0"/>
                </a:cubicBezTo>
                <a:cubicBezTo>
                  <a:pt x="4391489" y="-12368"/>
                  <a:pt x="4775225" y="55280"/>
                  <a:pt x="4908827" y="0"/>
                </a:cubicBezTo>
                <a:cubicBezTo>
                  <a:pt x="5042429" y="-55280"/>
                  <a:pt x="5324700" y="13397"/>
                  <a:pt x="5479397" y="0"/>
                </a:cubicBezTo>
                <a:cubicBezTo>
                  <a:pt x="5634094" y="-13397"/>
                  <a:pt x="5939649" y="18211"/>
                  <a:pt x="6158375" y="0"/>
                </a:cubicBezTo>
                <a:cubicBezTo>
                  <a:pt x="6377101" y="-18211"/>
                  <a:pt x="6321118" y="22471"/>
                  <a:pt x="6403720" y="0"/>
                </a:cubicBezTo>
                <a:cubicBezTo>
                  <a:pt x="6486323" y="-22471"/>
                  <a:pt x="6848115" y="50012"/>
                  <a:pt x="6974290" y="0"/>
                </a:cubicBezTo>
                <a:cubicBezTo>
                  <a:pt x="7100465" y="-50012"/>
                  <a:pt x="7399532" y="10819"/>
                  <a:pt x="7761677" y="0"/>
                </a:cubicBezTo>
                <a:cubicBezTo>
                  <a:pt x="8123822" y="-10819"/>
                  <a:pt x="8094292" y="24518"/>
                  <a:pt x="8223838" y="0"/>
                </a:cubicBezTo>
                <a:cubicBezTo>
                  <a:pt x="8353384" y="-24518"/>
                  <a:pt x="8627365" y="14345"/>
                  <a:pt x="8902816" y="0"/>
                </a:cubicBezTo>
                <a:cubicBezTo>
                  <a:pt x="9178267" y="-14345"/>
                  <a:pt x="9309967" y="43679"/>
                  <a:pt x="9473386" y="0"/>
                </a:cubicBezTo>
                <a:cubicBezTo>
                  <a:pt x="9636805" y="-43679"/>
                  <a:pt x="9855294" y="21756"/>
                  <a:pt x="10152365" y="0"/>
                </a:cubicBezTo>
                <a:cubicBezTo>
                  <a:pt x="10449436" y="-21756"/>
                  <a:pt x="10841727" y="1401"/>
                  <a:pt x="11264976" y="0"/>
                </a:cubicBezTo>
                <a:cubicBezTo>
                  <a:pt x="11491668" y="7581"/>
                  <a:pt x="11709427" y="181886"/>
                  <a:pt x="11689123" y="424147"/>
                </a:cubicBezTo>
                <a:cubicBezTo>
                  <a:pt x="11714935" y="701103"/>
                  <a:pt x="11658615" y="740090"/>
                  <a:pt x="11689123" y="1006626"/>
                </a:cubicBezTo>
                <a:cubicBezTo>
                  <a:pt x="11719631" y="1273162"/>
                  <a:pt x="11630341" y="1328984"/>
                  <a:pt x="11689123" y="1555174"/>
                </a:cubicBezTo>
                <a:cubicBezTo>
                  <a:pt x="11747905" y="1781364"/>
                  <a:pt x="11650841" y="1988243"/>
                  <a:pt x="11689123" y="2120687"/>
                </a:cubicBezTo>
                <a:cubicBezTo>
                  <a:pt x="11666476" y="2357025"/>
                  <a:pt x="11487646" y="2530122"/>
                  <a:pt x="11264976" y="2544834"/>
                </a:cubicBezTo>
                <a:cubicBezTo>
                  <a:pt x="11090272" y="2564352"/>
                  <a:pt x="11030278" y="2503599"/>
                  <a:pt x="10911223" y="2544834"/>
                </a:cubicBezTo>
                <a:cubicBezTo>
                  <a:pt x="10792168" y="2586069"/>
                  <a:pt x="10757667" y="2519548"/>
                  <a:pt x="10665878" y="2544834"/>
                </a:cubicBezTo>
                <a:cubicBezTo>
                  <a:pt x="10574090" y="2570120"/>
                  <a:pt x="10330924" y="2488373"/>
                  <a:pt x="10095308" y="2544834"/>
                </a:cubicBezTo>
                <a:cubicBezTo>
                  <a:pt x="9859692" y="2601295"/>
                  <a:pt x="9940776" y="2520473"/>
                  <a:pt x="9849963" y="2544834"/>
                </a:cubicBezTo>
                <a:cubicBezTo>
                  <a:pt x="9759151" y="2569195"/>
                  <a:pt x="9682029" y="2525226"/>
                  <a:pt x="9604617" y="2544834"/>
                </a:cubicBezTo>
                <a:cubicBezTo>
                  <a:pt x="9527205" y="2564442"/>
                  <a:pt x="9199574" y="2536018"/>
                  <a:pt x="9034048" y="2544834"/>
                </a:cubicBezTo>
                <a:cubicBezTo>
                  <a:pt x="8868522" y="2553650"/>
                  <a:pt x="8574325" y="2476549"/>
                  <a:pt x="8246661" y="2544834"/>
                </a:cubicBezTo>
                <a:cubicBezTo>
                  <a:pt x="7918997" y="2613119"/>
                  <a:pt x="7824989" y="2513513"/>
                  <a:pt x="7459274" y="2544834"/>
                </a:cubicBezTo>
                <a:cubicBezTo>
                  <a:pt x="7093559" y="2576155"/>
                  <a:pt x="7282134" y="2536613"/>
                  <a:pt x="7105521" y="2544834"/>
                </a:cubicBezTo>
                <a:cubicBezTo>
                  <a:pt x="6928908" y="2553055"/>
                  <a:pt x="6700071" y="2474300"/>
                  <a:pt x="6426543" y="2544834"/>
                </a:cubicBezTo>
                <a:cubicBezTo>
                  <a:pt x="6153015" y="2615368"/>
                  <a:pt x="5894289" y="2469747"/>
                  <a:pt x="5639156" y="2544834"/>
                </a:cubicBezTo>
                <a:cubicBezTo>
                  <a:pt x="5384023" y="2619921"/>
                  <a:pt x="5201209" y="2499154"/>
                  <a:pt x="4851770" y="2544834"/>
                </a:cubicBezTo>
                <a:cubicBezTo>
                  <a:pt x="4502331" y="2590514"/>
                  <a:pt x="4704644" y="2539248"/>
                  <a:pt x="4606425" y="2544834"/>
                </a:cubicBezTo>
                <a:cubicBezTo>
                  <a:pt x="4508206" y="2550420"/>
                  <a:pt x="4293336" y="2484624"/>
                  <a:pt x="4035855" y="2544834"/>
                </a:cubicBezTo>
                <a:cubicBezTo>
                  <a:pt x="3778374" y="2605044"/>
                  <a:pt x="3866223" y="2526656"/>
                  <a:pt x="3790510" y="2544834"/>
                </a:cubicBezTo>
                <a:cubicBezTo>
                  <a:pt x="3714798" y="2563012"/>
                  <a:pt x="3486126" y="2528377"/>
                  <a:pt x="3219940" y="2544834"/>
                </a:cubicBezTo>
                <a:cubicBezTo>
                  <a:pt x="2953754" y="2561291"/>
                  <a:pt x="2939796" y="2521071"/>
                  <a:pt x="2757778" y="2544834"/>
                </a:cubicBezTo>
                <a:cubicBezTo>
                  <a:pt x="2575760" y="2568597"/>
                  <a:pt x="2260112" y="2464419"/>
                  <a:pt x="2078800" y="2544834"/>
                </a:cubicBezTo>
                <a:cubicBezTo>
                  <a:pt x="1897488" y="2625249"/>
                  <a:pt x="1463979" y="2537364"/>
                  <a:pt x="1291413" y="2544834"/>
                </a:cubicBezTo>
                <a:cubicBezTo>
                  <a:pt x="1118847" y="2552304"/>
                  <a:pt x="625346" y="2505167"/>
                  <a:pt x="424147" y="2544834"/>
                </a:cubicBezTo>
                <a:cubicBezTo>
                  <a:pt x="188251" y="2555641"/>
                  <a:pt x="-37393" y="2368478"/>
                  <a:pt x="0" y="2120687"/>
                </a:cubicBezTo>
                <a:cubicBezTo>
                  <a:pt x="-7000" y="1991934"/>
                  <a:pt x="52228" y="1778340"/>
                  <a:pt x="0" y="1572139"/>
                </a:cubicBezTo>
                <a:cubicBezTo>
                  <a:pt x="-52228" y="1365938"/>
                  <a:pt x="60685" y="1173537"/>
                  <a:pt x="0" y="1023591"/>
                </a:cubicBezTo>
                <a:cubicBezTo>
                  <a:pt x="-60685" y="873645"/>
                  <a:pt x="47599" y="591733"/>
                  <a:pt x="0" y="424147"/>
                </a:cubicBezTo>
                <a:close/>
              </a:path>
            </a:pathLst>
          </a:custGeom>
          <a:solidFill>
            <a:schemeClr val="bg1"/>
          </a:solidFill>
          <a:ln w="38100">
            <a:solidFill>
              <a:srgbClr val="21396B"/>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620"/>
              </a:spcAft>
              <a:buClrTx/>
              <a:buSzTx/>
              <a:buFontTx/>
              <a:buNone/>
              <a:tabLst/>
              <a:defRPr/>
            </a:pPr>
            <a:r>
              <a:rPr kumimoji="0" lang="x-none" sz="1800" b="1" i="0" u="none" strike="noStrike" kern="1200" cap="none" spc="0" normalizeH="0" baseline="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 Tansáin</a:t>
            </a:r>
            <a:endParaRPr kumimoji="0" lang="x-none"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620"/>
              </a:spcAft>
              <a:buClrTx/>
              <a:buSzTx/>
              <a:buFontTx/>
              <a:buNone/>
              <a:tabLst/>
              <a:defRPr/>
            </a:pPr>
            <a:r>
              <a:rPr kumimoji="0" lang="x-none" sz="1800" b="1"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Príomhchathair:</a:t>
            </a:r>
            <a:r>
              <a:rPr kumimoji="0" lang="x-none" sz="18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Dodoma		</a:t>
            </a:r>
            <a:r>
              <a:rPr kumimoji="0" lang="x-none" sz="1800" b="1"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Daonra:</a:t>
            </a:r>
            <a:r>
              <a:rPr kumimoji="0" lang="x-none" sz="18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58 milliún          </a:t>
            </a:r>
          </a:p>
          <a:p>
            <a:pPr marL="0" marR="0" lvl="0" indent="0" algn="l" defTabSz="914400" rtl="0" eaLnBrk="1" fontAlgn="auto" latinLnBrk="0" hangingPunct="1">
              <a:lnSpc>
                <a:spcPct val="115000"/>
              </a:lnSpc>
              <a:spcBef>
                <a:spcPts val="0"/>
              </a:spcBef>
              <a:spcAft>
                <a:spcPts val="1620"/>
              </a:spcAft>
              <a:buClrTx/>
              <a:buSzTx/>
              <a:buFontTx/>
              <a:buNone/>
              <a:tabLst/>
              <a:defRPr/>
            </a:pPr>
            <a:r>
              <a:rPr kumimoji="0" lang="x-none" sz="1800" b="1" i="0" u="none" strike="noStrike" kern="1200" cap="none" spc="0" normalizeH="0" baseline="0">
                <a:ln>
                  <a:noFill/>
                </a:ln>
                <a:solidFill>
                  <a:srgbClr val="000000"/>
                </a:solidFill>
                <a:effectLst/>
                <a:uLnTx/>
                <a:uFillTx/>
                <a:latin typeface="Calibri" panose="020F0502020204030204" pitchFamily="34" charset="0"/>
                <a:cs typeface="Calibri" panose="020F0502020204030204" pitchFamily="34" charset="0"/>
              </a:rPr>
              <a:t>Cúnamh Éireann sa Tansáin: </a:t>
            </a:r>
            <a:r>
              <a:rPr kumimoji="0" lang="x-none" sz="1800" b="0" i="0" u="none" strike="noStrike" kern="1200" cap="none" spc="0" normalizeH="0" baseline="0">
                <a:ln>
                  <a:noFill/>
                </a:ln>
                <a:solidFill>
                  <a:srgbClr val="000000"/>
                </a:solidFill>
                <a:effectLst/>
                <a:uLnTx/>
                <a:uFillTx/>
                <a:latin typeface="Calibri" panose="020F0502020204030204" pitchFamily="34" charset="0"/>
                <a:cs typeface="Calibri" panose="020F0502020204030204" pitchFamily="34" charset="0"/>
              </a:rPr>
              <a:t>In 2019, thacaigh Éire, i gcomhpháirtíocht le Ciste na Tansáine do Mhná, le heagraíochtaí neamhrialtasacha áitiúla nó carthanais obair a dhéanamh ar shaincheisteanna a bhain le cúrsaí inscne, lena n‑áirítear gníomhaíochtaí chun mná a spreagadh le páirt a ghlacadh sa pholaitíocht.</a:t>
            </a:r>
            <a:endParaRPr kumimoji="0" lang="x-none"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E53923A-B522-405E-A7E5-884714E096BE}"/>
              </a:ext>
            </a:extLst>
          </p:cNvPr>
          <p:cNvSpPr txBox="1"/>
          <p:nvPr/>
        </p:nvSpPr>
        <p:spPr>
          <a:xfrm>
            <a:off x="697212" y="6464356"/>
            <a:ext cx="63478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400" b="0" i="0" u="none" strike="noStrike" kern="1200" cap="none" normalizeH="0" baseline="0">
                <a:ln>
                  <a:noFill/>
                </a:ln>
                <a:solidFill>
                  <a:srgbClr val="3E1B44"/>
                </a:solidFill>
                <a:effectLst/>
                <a:uLnTx/>
                <a:uFillTx/>
                <a:latin typeface="Trebuchet MS"/>
                <a:sym typeface="Trebuchet MS"/>
              </a:rPr>
              <a:t>Sleamhnán 3 de 8 | Obair i gcomhpháirtíocht: ullmhú thráth na gceist</a:t>
            </a:r>
            <a:endParaRPr kumimoji="0" lang="x-none" sz="1100" b="0" i="0" u="none" strike="noStrike" kern="1200" cap="none" normalizeH="0" baseline="0" noProof="0" dirty="0">
              <a:ln>
                <a:noFill/>
              </a:ln>
              <a:solidFill>
                <a:srgbClr val="3E1B44"/>
              </a:solidFill>
              <a:effectLst/>
              <a:uLnTx/>
              <a:uFillTx/>
              <a:latin typeface="Trebuchet MS"/>
              <a:sym typeface="Trebuchet MS"/>
            </a:endParaRPr>
          </a:p>
        </p:txBody>
      </p:sp>
      <p:pic>
        <p:nvPicPr>
          <p:cNvPr id="7" name="Picture 2" descr="Ethiopia Flag: Interesting Facts About The Flag of Ethiopia">
            <a:extLst>
              <a:ext uri="{FF2B5EF4-FFF2-40B4-BE49-F238E27FC236}">
                <a16:creationId xmlns:a16="http://schemas.microsoft.com/office/drawing/2014/main" id="{8E7D0B6E-D20A-48F6-ABE3-D09CE88496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6267" y="996996"/>
            <a:ext cx="1541139" cy="1202449"/>
          </a:xfrm>
          <a:custGeom>
            <a:avLst/>
            <a:gdLst>
              <a:gd name="connsiteX0" fmla="*/ 0 w 1541139"/>
              <a:gd name="connsiteY0" fmla="*/ 0 h 1202449"/>
              <a:gd name="connsiteX1" fmla="*/ 498302 w 1541139"/>
              <a:gd name="connsiteY1" fmla="*/ 0 h 1202449"/>
              <a:gd name="connsiteX2" fmla="*/ 1027426 w 1541139"/>
              <a:gd name="connsiteY2" fmla="*/ 0 h 1202449"/>
              <a:gd name="connsiteX3" fmla="*/ 1541139 w 1541139"/>
              <a:gd name="connsiteY3" fmla="*/ 0 h 1202449"/>
              <a:gd name="connsiteX4" fmla="*/ 1541139 w 1541139"/>
              <a:gd name="connsiteY4" fmla="*/ 601225 h 1202449"/>
              <a:gd name="connsiteX5" fmla="*/ 1541139 w 1541139"/>
              <a:gd name="connsiteY5" fmla="*/ 1202449 h 1202449"/>
              <a:gd name="connsiteX6" fmla="*/ 1042837 w 1541139"/>
              <a:gd name="connsiteY6" fmla="*/ 1202449 h 1202449"/>
              <a:gd name="connsiteX7" fmla="*/ 513713 w 1541139"/>
              <a:gd name="connsiteY7" fmla="*/ 1202449 h 1202449"/>
              <a:gd name="connsiteX8" fmla="*/ 0 w 1541139"/>
              <a:gd name="connsiteY8" fmla="*/ 1202449 h 1202449"/>
              <a:gd name="connsiteX9" fmla="*/ 0 w 1541139"/>
              <a:gd name="connsiteY9" fmla="*/ 589200 h 1202449"/>
              <a:gd name="connsiteX10" fmla="*/ 0 w 1541139"/>
              <a:gd name="connsiteY10" fmla="*/ 0 h 1202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1139" h="1202449" extrusionOk="0">
                <a:moveTo>
                  <a:pt x="0" y="0"/>
                </a:moveTo>
                <a:cubicBezTo>
                  <a:pt x="139877" y="-5757"/>
                  <a:pt x="278644" y="-3644"/>
                  <a:pt x="498302" y="0"/>
                </a:cubicBezTo>
                <a:cubicBezTo>
                  <a:pt x="717960" y="3644"/>
                  <a:pt x="893749" y="9605"/>
                  <a:pt x="1027426" y="0"/>
                </a:cubicBezTo>
                <a:cubicBezTo>
                  <a:pt x="1161103" y="-9605"/>
                  <a:pt x="1294575" y="21720"/>
                  <a:pt x="1541139" y="0"/>
                </a:cubicBezTo>
                <a:cubicBezTo>
                  <a:pt x="1526408" y="225754"/>
                  <a:pt x="1524299" y="425254"/>
                  <a:pt x="1541139" y="601225"/>
                </a:cubicBezTo>
                <a:cubicBezTo>
                  <a:pt x="1557979" y="777197"/>
                  <a:pt x="1539144" y="901916"/>
                  <a:pt x="1541139" y="1202449"/>
                </a:cubicBezTo>
                <a:cubicBezTo>
                  <a:pt x="1429851" y="1192868"/>
                  <a:pt x="1272307" y="1204049"/>
                  <a:pt x="1042837" y="1202449"/>
                </a:cubicBezTo>
                <a:cubicBezTo>
                  <a:pt x="813367" y="1200849"/>
                  <a:pt x="751006" y="1206045"/>
                  <a:pt x="513713" y="1202449"/>
                </a:cubicBezTo>
                <a:cubicBezTo>
                  <a:pt x="276420" y="1198853"/>
                  <a:pt x="220905" y="1197421"/>
                  <a:pt x="0" y="1202449"/>
                </a:cubicBezTo>
                <a:cubicBezTo>
                  <a:pt x="-6038" y="1069017"/>
                  <a:pt x="18845" y="864276"/>
                  <a:pt x="0" y="589200"/>
                </a:cubicBezTo>
                <a:cubicBezTo>
                  <a:pt x="-18845" y="314124"/>
                  <a:pt x="13389" y="169630"/>
                  <a:pt x="0" y="0"/>
                </a:cubicBezTo>
                <a:close/>
              </a:path>
            </a:pathLst>
          </a:custGeom>
          <a:noFill/>
          <a:ln w="28575">
            <a:noFill/>
            <a:prstDash val="sysDash"/>
            <a:extLst>
              <a:ext uri="{C807C97D-BFC1-408E-A445-0C87EB9F89A2}">
                <ask:lineSketchStyleProps xmlns:ask="http://schemas.microsoft.com/office/drawing/2018/sketchyshapes" sd="1501408865">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pic>
        <p:nvPicPr>
          <p:cNvPr id="11" name="Picture 10" descr="A picture containing icon&#10;&#10;Description automatically generated">
            <a:extLst>
              <a:ext uri="{FF2B5EF4-FFF2-40B4-BE49-F238E27FC236}">
                <a16:creationId xmlns:a16="http://schemas.microsoft.com/office/drawing/2014/main" id="{20DA1B25-72A8-41B5-8750-00DCBB08D3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2171" y="3949182"/>
            <a:ext cx="948735" cy="948735"/>
          </a:xfrm>
          <a:prstGeom prst="rect">
            <a:avLst/>
          </a:prstGeom>
        </p:spPr>
      </p:pic>
      <p:pic>
        <p:nvPicPr>
          <p:cNvPr id="12" name="Picture 11" descr="Icon&#10;&#10;Description automatically generated">
            <a:extLst>
              <a:ext uri="{FF2B5EF4-FFF2-40B4-BE49-F238E27FC236}">
                <a16:creationId xmlns:a16="http://schemas.microsoft.com/office/drawing/2014/main" id="{B629128A-159B-4E0F-8644-30A36794CC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48522" y="3922730"/>
            <a:ext cx="975187" cy="975187"/>
          </a:xfrm>
          <a:prstGeom prst="rect">
            <a:avLst/>
          </a:prstGeom>
        </p:spPr>
      </p:pic>
    </p:spTree>
    <p:extLst>
      <p:ext uri="{BB962C8B-B14F-4D97-AF65-F5344CB8AC3E}">
        <p14:creationId xmlns:p14="http://schemas.microsoft.com/office/powerpoint/2010/main" val="4036570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72CF85F2-32E8-D245-B777-D545D7270E16}"/>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x-none" sz="4400" b="0" i="0" u="none" strike="noStrike" kern="1200" cap="none" normalizeH="0" baseline="0" dirty="0">
                <a:ln>
                  <a:noFill/>
                </a:ln>
                <a:solidFill>
                  <a:srgbClr val="B70289"/>
                </a:solidFill>
                <a:effectLst/>
                <a:uLnTx/>
                <a:uFillTx/>
                <a:latin typeface="+mj-lt"/>
                <a:cs typeface="+mn-cs"/>
                <a:sym typeface="Ziggurat HTF-Black"/>
              </a:rPr>
              <a:t>Gníomhaíocht 2</a:t>
            </a:r>
            <a:endParaRPr kumimoji="0" lang="x-none" sz="4400" b="0" i="0" u="none" strike="noStrike" kern="1200" cap="none" normalizeH="0" baseline="0" noProof="0" dirty="0">
              <a:ln>
                <a:noFill/>
              </a:ln>
              <a:solidFill>
                <a:srgbClr val="B70289"/>
              </a:solidFill>
              <a:effectLst/>
              <a:uLnTx/>
              <a:uFillTx/>
              <a:latin typeface="+mj-lt"/>
              <a:cs typeface="+mn-cs"/>
              <a:sym typeface="Ziggurat HTF-Black"/>
            </a:endParaRPr>
          </a:p>
        </p:txBody>
      </p:sp>
      <p:sp>
        <p:nvSpPr>
          <p:cNvPr id="6" name="Rectangle: Rounded Corners 5">
            <a:extLst>
              <a:ext uri="{FF2B5EF4-FFF2-40B4-BE49-F238E27FC236}">
                <a16:creationId xmlns:a16="http://schemas.microsoft.com/office/drawing/2014/main" id="{59A91B87-3C27-4458-A2CF-4D01BFE66875}"/>
              </a:ext>
            </a:extLst>
          </p:cNvPr>
          <p:cNvSpPr/>
          <p:nvPr/>
        </p:nvSpPr>
        <p:spPr>
          <a:xfrm>
            <a:off x="232411" y="1222990"/>
            <a:ext cx="11505500" cy="2472702"/>
          </a:xfrm>
          <a:custGeom>
            <a:avLst/>
            <a:gdLst>
              <a:gd name="connsiteX0" fmla="*/ 0 w 11505500"/>
              <a:gd name="connsiteY0" fmla="*/ 412125 h 2472702"/>
              <a:gd name="connsiteX1" fmla="*/ 412125 w 11505500"/>
              <a:gd name="connsiteY1" fmla="*/ 0 h 2472702"/>
              <a:gd name="connsiteX2" fmla="*/ 1219153 w 11505500"/>
              <a:gd name="connsiteY2" fmla="*/ 0 h 2472702"/>
              <a:gd name="connsiteX3" fmla="*/ 1919368 w 11505500"/>
              <a:gd name="connsiteY3" fmla="*/ 0 h 2472702"/>
              <a:gd name="connsiteX4" fmla="*/ 2192333 w 11505500"/>
              <a:gd name="connsiteY4" fmla="*/ 0 h 2472702"/>
              <a:gd name="connsiteX5" fmla="*/ 2572111 w 11505500"/>
              <a:gd name="connsiteY5" fmla="*/ 0 h 2472702"/>
              <a:gd name="connsiteX6" fmla="*/ 3272326 w 11505500"/>
              <a:gd name="connsiteY6" fmla="*/ 0 h 2472702"/>
              <a:gd name="connsiteX7" fmla="*/ 3652104 w 11505500"/>
              <a:gd name="connsiteY7" fmla="*/ 0 h 2472702"/>
              <a:gd name="connsiteX8" fmla="*/ 4245507 w 11505500"/>
              <a:gd name="connsiteY8" fmla="*/ 0 h 2472702"/>
              <a:gd name="connsiteX9" fmla="*/ 4518472 w 11505500"/>
              <a:gd name="connsiteY9" fmla="*/ 0 h 2472702"/>
              <a:gd name="connsiteX10" fmla="*/ 5111875 w 11505500"/>
              <a:gd name="connsiteY10" fmla="*/ 0 h 2472702"/>
              <a:gd name="connsiteX11" fmla="*/ 5705278 w 11505500"/>
              <a:gd name="connsiteY11" fmla="*/ 0 h 2472702"/>
              <a:gd name="connsiteX12" fmla="*/ 6405493 w 11505500"/>
              <a:gd name="connsiteY12" fmla="*/ 0 h 2472702"/>
              <a:gd name="connsiteX13" fmla="*/ 6678458 w 11505500"/>
              <a:gd name="connsiteY13" fmla="*/ 0 h 2472702"/>
              <a:gd name="connsiteX14" fmla="*/ 7271861 w 11505500"/>
              <a:gd name="connsiteY14" fmla="*/ 0 h 2472702"/>
              <a:gd name="connsiteX15" fmla="*/ 8078889 w 11505500"/>
              <a:gd name="connsiteY15" fmla="*/ 0 h 2472702"/>
              <a:gd name="connsiteX16" fmla="*/ 8565479 w 11505500"/>
              <a:gd name="connsiteY16" fmla="*/ 0 h 2472702"/>
              <a:gd name="connsiteX17" fmla="*/ 9265694 w 11505500"/>
              <a:gd name="connsiteY17" fmla="*/ 0 h 2472702"/>
              <a:gd name="connsiteX18" fmla="*/ 9859097 w 11505500"/>
              <a:gd name="connsiteY18" fmla="*/ 0 h 2472702"/>
              <a:gd name="connsiteX19" fmla="*/ 10559313 w 11505500"/>
              <a:gd name="connsiteY19" fmla="*/ 0 h 2472702"/>
              <a:gd name="connsiteX20" fmla="*/ 11093375 w 11505500"/>
              <a:gd name="connsiteY20" fmla="*/ 0 h 2472702"/>
              <a:gd name="connsiteX21" fmla="*/ 11505500 w 11505500"/>
              <a:gd name="connsiteY21" fmla="*/ 412125 h 2472702"/>
              <a:gd name="connsiteX22" fmla="*/ 11505500 w 11505500"/>
              <a:gd name="connsiteY22" fmla="*/ 978094 h 2472702"/>
              <a:gd name="connsiteX23" fmla="*/ 11505500 w 11505500"/>
              <a:gd name="connsiteY23" fmla="*/ 1511093 h 2472702"/>
              <a:gd name="connsiteX24" fmla="*/ 11505500 w 11505500"/>
              <a:gd name="connsiteY24" fmla="*/ 2060577 h 2472702"/>
              <a:gd name="connsiteX25" fmla="*/ 11093375 w 11505500"/>
              <a:gd name="connsiteY25" fmla="*/ 2472702 h 2472702"/>
              <a:gd name="connsiteX26" fmla="*/ 10713597 w 11505500"/>
              <a:gd name="connsiteY26" fmla="*/ 2472702 h 2472702"/>
              <a:gd name="connsiteX27" fmla="*/ 10440632 w 11505500"/>
              <a:gd name="connsiteY27" fmla="*/ 2472702 h 2472702"/>
              <a:gd name="connsiteX28" fmla="*/ 9847229 w 11505500"/>
              <a:gd name="connsiteY28" fmla="*/ 2472702 h 2472702"/>
              <a:gd name="connsiteX29" fmla="*/ 9574264 w 11505500"/>
              <a:gd name="connsiteY29" fmla="*/ 2472702 h 2472702"/>
              <a:gd name="connsiteX30" fmla="*/ 9301299 w 11505500"/>
              <a:gd name="connsiteY30" fmla="*/ 2472702 h 2472702"/>
              <a:gd name="connsiteX31" fmla="*/ 8707896 w 11505500"/>
              <a:gd name="connsiteY31" fmla="*/ 2472702 h 2472702"/>
              <a:gd name="connsiteX32" fmla="*/ 7900868 w 11505500"/>
              <a:gd name="connsiteY32" fmla="*/ 2472702 h 2472702"/>
              <a:gd name="connsiteX33" fmla="*/ 7093840 w 11505500"/>
              <a:gd name="connsiteY33" fmla="*/ 2472702 h 2472702"/>
              <a:gd name="connsiteX34" fmla="*/ 6714063 w 11505500"/>
              <a:gd name="connsiteY34" fmla="*/ 2472702 h 2472702"/>
              <a:gd name="connsiteX35" fmla="*/ 6013847 w 11505500"/>
              <a:gd name="connsiteY35" fmla="*/ 2472702 h 2472702"/>
              <a:gd name="connsiteX36" fmla="*/ 5206819 w 11505500"/>
              <a:gd name="connsiteY36" fmla="*/ 2472702 h 2472702"/>
              <a:gd name="connsiteX37" fmla="*/ 4399792 w 11505500"/>
              <a:gd name="connsiteY37" fmla="*/ 2472702 h 2472702"/>
              <a:gd name="connsiteX38" fmla="*/ 4126826 w 11505500"/>
              <a:gd name="connsiteY38" fmla="*/ 2472702 h 2472702"/>
              <a:gd name="connsiteX39" fmla="*/ 3533424 w 11505500"/>
              <a:gd name="connsiteY39" fmla="*/ 2472702 h 2472702"/>
              <a:gd name="connsiteX40" fmla="*/ 3260458 w 11505500"/>
              <a:gd name="connsiteY40" fmla="*/ 2472702 h 2472702"/>
              <a:gd name="connsiteX41" fmla="*/ 2667056 w 11505500"/>
              <a:gd name="connsiteY41" fmla="*/ 2472702 h 2472702"/>
              <a:gd name="connsiteX42" fmla="*/ 2180465 w 11505500"/>
              <a:gd name="connsiteY42" fmla="*/ 2472702 h 2472702"/>
              <a:gd name="connsiteX43" fmla="*/ 1480250 w 11505500"/>
              <a:gd name="connsiteY43" fmla="*/ 2472702 h 2472702"/>
              <a:gd name="connsiteX44" fmla="*/ 412125 w 11505500"/>
              <a:gd name="connsiteY44" fmla="*/ 2472702 h 2472702"/>
              <a:gd name="connsiteX45" fmla="*/ 0 w 11505500"/>
              <a:gd name="connsiteY45" fmla="*/ 2060577 h 2472702"/>
              <a:gd name="connsiteX46" fmla="*/ 0 w 11505500"/>
              <a:gd name="connsiteY46" fmla="*/ 1511093 h 2472702"/>
              <a:gd name="connsiteX47" fmla="*/ 0 w 11505500"/>
              <a:gd name="connsiteY47" fmla="*/ 994578 h 2472702"/>
              <a:gd name="connsiteX48" fmla="*/ 0 w 11505500"/>
              <a:gd name="connsiteY48" fmla="*/ 412125 h 24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505500" h="2472702" extrusionOk="0">
                <a:moveTo>
                  <a:pt x="0" y="412125"/>
                </a:moveTo>
                <a:cubicBezTo>
                  <a:pt x="-7761" y="173894"/>
                  <a:pt x="173136" y="-7260"/>
                  <a:pt x="412125" y="0"/>
                </a:cubicBezTo>
                <a:cubicBezTo>
                  <a:pt x="637432" y="-34386"/>
                  <a:pt x="1020908" y="85627"/>
                  <a:pt x="1219153" y="0"/>
                </a:cubicBezTo>
                <a:cubicBezTo>
                  <a:pt x="1417398" y="-85627"/>
                  <a:pt x="1699929" y="51329"/>
                  <a:pt x="1919368" y="0"/>
                </a:cubicBezTo>
                <a:cubicBezTo>
                  <a:pt x="2138808" y="-51329"/>
                  <a:pt x="2072828" y="23662"/>
                  <a:pt x="2192333" y="0"/>
                </a:cubicBezTo>
                <a:cubicBezTo>
                  <a:pt x="2311839" y="-23662"/>
                  <a:pt x="2412211" y="43086"/>
                  <a:pt x="2572111" y="0"/>
                </a:cubicBezTo>
                <a:cubicBezTo>
                  <a:pt x="2732011" y="-43086"/>
                  <a:pt x="3064514" y="58291"/>
                  <a:pt x="3272326" y="0"/>
                </a:cubicBezTo>
                <a:cubicBezTo>
                  <a:pt x="3480138" y="-58291"/>
                  <a:pt x="3498221" y="13030"/>
                  <a:pt x="3652104" y="0"/>
                </a:cubicBezTo>
                <a:cubicBezTo>
                  <a:pt x="3805987" y="-13030"/>
                  <a:pt x="3967209" y="41631"/>
                  <a:pt x="4245507" y="0"/>
                </a:cubicBezTo>
                <a:cubicBezTo>
                  <a:pt x="4523805" y="-41631"/>
                  <a:pt x="4441750" y="17231"/>
                  <a:pt x="4518472" y="0"/>
                </a:cubicBezTo>
                <a:cubicBezTo>
                  <a:pt x="4595194" y="-17231"/>
                  <a:pt x="4857203" y="48733"/>
                  <a:pt x="5111875" y="0"/>
                </a:cubicBezTo>
                <a:cubicBezTo>
                  <a:pt x="5366547" y="-48733"/>
                  <a:pt x="5513460" y="28630"/>
                  <a:pt x="5705278" y="0"/>
                </a:cubicBezTo>
                <a:cubicBezTo>
                  <a:pt x="5897096" y="-28630"/>
                  <a:pt x="6252456" y="182"/>
                  <a:pt x="6405493" y="0"/>
                </a:cubicBezTo>
                <a:cubicBezTo>
                  <a:pt x="6558530" y="-182"/>
                  <a:pt x="6561754" y="18885"/>
                  <a:pt x="6678458" y="0"/>
                </a:cubicBezTo>
                <a:cubicBezTo>
                  <a:pt x="6795163" y="-18885"/>
                  <a:pt x="7057905" y="9544"/>
                  <a:pt x="7271861" y="0"/>
                </a:cubicBezTo>
                <a:cubicBezTo>
                  <a:pt x="7485817" y="-9544"/>
                  <a:pt x="7707057" y="64674"/>
                  <a:pt x="8078889" y="0"/>
                </a:cubicBezTo>
                <a:cubicBezTo>
                  <a:pt x="8450721" y="-64674"/>
                  <a:pt x="8390256" y="24247"/>
                  <a:pt x="8565479" y="0"/>
                </a:cubicBezTo>
                <a:cubicBezTo>
                  <a:pt x="8740702" y="-24247"/>
                  <a:pt x="8984662" y="67340"/>
                  <a:pt x="9265694" y="0"/>
                </a:cubicBezTo>
                <a:cubicBezTo>
                  <a:pt x="9546727" y="-67340"/>
                  <a:pt x="9692216" y="43754"/>
                  <a:pt x="9859097" y="0"/>
                </a:cubicBezTo>
                <a:cubicBezTo>
                  <a:pt x="10025978" y="-43754"/>
                  <a:pt x="10294070" y="70836"/>
                  <a:pt x="10559313" y="0"/>
                </a:cubicBezTo>
                <a:cubicBezTo>
                  <a:pt x="10824556" y="-70836"/>
                  <a:pt x="10881689" y="60353"/>
                  <a:pt x="11093375" y="0"/>
                </a:cubicBezTo>
                <a:cubicBezTo>
                  <a:pt x="11310681" y="10335"/>
                  <a:pt x="11533170" y="173598"/>
                  <a:pt x="11505500" y="412125"/>
                </a:cubicBezTo>
                <a:cubicBezTo>
                  <a:pt x="11508265" y="683066"/>
                  <a:pt x="11455518" y="809073"/>
                  <a:pt x="11505500" y="978094"/>
                </a:cubicBezTo>
                <a:cubicBezTo>
                  <a:pt x="11555482" y="1147115"/>
                  <a:pt x="11466299" y="1284858"/>
                  <a:pt x="11505500" y="1511093"/>
                </a:cubicBezTo>
                <a:cubicBezTo>
                  <a:pt x="11544701" y="1737328"/>
                  <a:pt x="11448308" y="1871751"/>
                  <a:pt x="11505500" y="2060577"/>
                </a:cubicBezTo>
                <a:cubicBezTo>
                  <a:pt x="11486048" y="2289980"/>
                  <a:pt x="11290488" y="2433953"/>
                  <a:pt x="11093375" y="2472702"/>
                </a:cubicBezTo>
                <a:cubicBezTo>
                  <a:pt x="10985907" y="2509461"/>
                  <a:pt x="10826182" y="2429090"/>
                  <a:pt x="10713597" y="2472702"/>
                </a:cubicBezTo>
                <a:cubicBezTo>
                  <a:pt x="10601012" y="2516314"/>
                  <a:pt x="10547687" y="2454467"/>
                  <a:pt x="10440632" y="2472702"/>
                </a:cubicBezTo>
                <a:cubicBezTo>
                  <a:pt x="10333577" y="2490937"/>
                  <a:pt x="10050417" y="2441400"/>
                  <a:pt x="9847229" y="2472702"/>
                </a:cubicBezTo>
                <a:cubicBezTo>
                  <a:pt x="9644041" y="2504004"/>
                  <a:pt x="9633926" y="2447569"/>
                  <a:pt x="9574264" y="2472702"/>
                </a:cubicBezTo>
                <a:cubicBezTo>
                  <a:pt x="9514603" y="2497835"/>
                  <a:pt x="9397632" y="2460726"/>
                  <a:pt x="9301299" y="2472702"/>
                </a:cubicBezTo>
                <a:cubicBezTo>
                  <a:pt x="9204966" y="2484678"/>
                  <a:pt x="8937504" y="2428362"/>
                  <a:pt x="8707896" y="2472702"/>
                </a:cubicBezTo>
                <a:cubicBezTo>
                  <a:pt x="8478288" y="2517042"/>
                  <a:pt x="8282973" y="2410521"/>
                  <a:pt x="7900868" y="2472702"/>
                </a:cubicBezTo>
                <a:cubicBezTo>
                  <a:pt x="7518763" y="2534883"/>
                  <a:pt x="7417438" y="2409399"/>
                  <a:pt x="7093840" y="2472702"/>
                </a:cubicBezTo>
                <a:cubicBezTo>
                  <a:pt x="6770242" y="2536005"/>
                  <a:pt x="6891052" y="2443479"/>
                  <a:pt x="6714063" y="2472702"/>
                </a:cubicBezTo>
                <a:cubicBezTo>
                  <a:pt x="6537074" y="2501925"/>
                  <a:pt x="6227129" y="2415627"/>
                  <a:pt x="6013847" y="2472702"/>
                </a:cubicBezTo>
                <a:cubicBezTo>
                  <a:pt x="5800565" y="2529777"/>
                  <a:pt x="5528066" y="2395108"/>
                  <a:pt x="5206819" y="2472702"/>
                </a:cubicBezTo>
                <a:cubicBezTo>
                  <a:pt x="4885572" y="2550296"/>
                  <a:pt x="4656856" y="2428265"/>
                  <a:pt x="4399792" y="2472702"/>
                </a:cubicBezTo>
                <a:cubicBezTo>
                  <a:pt x="4142728" y="2517139"/>
                  <a:pt x="4235458" y="2460994"/>
                  <a:pt x="4126826" y="2472702"/>
                </a:cubicBezTo>
                <a:cubicBezTo>
                  <a:pt x="4018194" y="2484410"/>
                  <a:pt x="3815074" y="2419305"/>
                  <a:pt x="3533424" y="2472702"/>
                </a:cubicBezTo>
                <a:cubicBezTo>
                  <a:pt x="3251774" y="2526099"/>
                  <a:pt x="3395295" y="2469719"/>
                  <a:pt x="3260458" y="2472702"/>
                </a:cubicBezTo>
                <a:cubicBezTo>
                  <a:pt x="3125621" y="2475685"/>
                  <a:pt x="2943335" y="2435720"/>
                  <a:pt x="2667056" y="2472702"/>
                </a:cubicBezTo>
                <a:cubicBezTo>
                  <a:pt x="2390777" y="2509684"/>
                  <a:pt x="2307177" y="2451957"/>
                  <a:pt x="2180465" y="2472702"/>
                </a:cubicBezTo>
                <a:cubicBezTo>
                  <a:pt x="2053753" y="2493447"/>
                  <a:pt x="1675753" y="2421370"/>
                  <a:pt x="1480250" y="2472702"/>
                </a:cubicBezTo>
                <a:cubicBezTo>
                  <a:pt x="1284747" y="2524034"/>
                  <a:pt x="692918" y="2440873"/>
                  <a:pt x="412125" y="2472702"/>
                </a:cubicBezTo>
                <a:cubicBezTo>
                  <a:pt x="212681" y="2454391"/>
                  <a:pt x="-7376" y="2272114"/>
                  <a:pt x="0" y="2060577"/>
                </a:cubicBezTo>
                <a:cubicBezTo>
                  <a:pt x="-10355" y="1946610"/>
                  <a:pt x="33730" y="1676169"/>
                  <a:pt x="0" y="1511093"/>
                </a:cubicBezTo>
                <a:cubicBezTo>
                  <a:pt x="-33730" y="1346017"/>
                  <a:pt x="51593" y="1104077"/>
                  <a:pt x="0" y="994578"/>
                </a:cubicBezTo>
                <a:cubicBezTo>
                  <a:pt x="-51593" y="885079"/>
                  <a:pt x="13081" y="569667"/>
                  <a:pt x="0" y="412125"/>
                </a:cubicBezTo>
                <a:close/>
              </a:path>
            </a:pathLst>
          </a:custGeom>
          <a:noFill/>
          <a:ln w="38100">
            <a:solidFill>
              <a:srgbClr val="21396B"/>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620"/>
              </a:spcAft>
              <a:buClrTx/>
              <a:buSzTx/>
              <a:buFontTx/>
              <a:buNone/>
              <a:tabLst/>
              <a:defRPr/>
            </a:pPr>
            <a:r>
              <a:rPr kumimoji="0" lang="x-none" sz="1800" b="1"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Vítneam</a:t>
            </a:r>
            <a:endParaRPr kumimoji="0" lang="x-none"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620"/>
              </a:spcAft>
              <a:buClrTx/>
              <a:buSzTx/>
              <a:buFontTx/>
              <a:buNone/>
              <a:tabLst/>
              <a:defRPr/>
            </a:pPr>
            <a:r>
              <a:rPr kumimoji="0" lang="x-none" sz="1800" b="1"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Príomhchathair:</a:t>
            </a:r>
            <a:r>
              <a:rPr kumimoji="0" lang="x-none" sz="18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Hanáí		</a:t>
            </a:r>
            <a:r>
              <a:rPr kumimoji="0" lang="en-IE" sz="18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x-none" sz="1800" b="1"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Daonra:</a:t>
            </a:r>
            <a:r>
              <a:rPr kumimoji="0" lang="x-none" sz="18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96.5 milliún          </a:t>
            </a:r>
          </a:p>
          <a:p>
            <a:pPr marL="0" marR="0" lvl="0" indent="0" algn="l" defTabSz="914400" rtl="0" eaLnBrk="1" fontAlgn="auto" latinLnBrk="0" hangingPunct="1">
              <a:lnSpc>
                <a:spcPct val="115000"/>
              </a:lnSpc>
              <a:spcBef>
                <a:spcPts val="0"/>
              </a:spcBef>
              <a:spcAft>
                <a:spcPts val="1620"/>
              </a:spcAft>
              <a:buClrTx/>
              <a:buSzTx/>
              <a:buFontTx/>
              <a:buNone/>
              <a:tabLst/>
              <a:defRPr/>
            </a:pPr>
            <a:r>
              <a:rPr kumimoji="0" lang="x-none" b="1" i="0" u="none" strike="noStrike" kern="1200" cap="none" spc="0" normalizeH="0" baseline="0">
                <a:ln>
                  <a:noFill/>
                </a:ln>
                <a:solidFill>
                  <a:srgbClr val="000000"/>
                </a:solidFill>
                <a:effectLst/>
                <a:uLnTx/>
                <a:uFillTx/>
                <a:latin typeface="Calibri" panose="020F0502020204030204" pitchFamily="34" charset="0"/>
                <a:cs typeface="Calibri" panose="020F0502020204030204" pitchFamily="34" charset="0"/>
              </a:rPr>
              <a:t>Cúnamh Éireann i Vítneam:  </a:t>
            </a:r>
            <a:r>
              <a:rPr kumimoji="0" lang="x-none" b="0" i="0" u="none" strike="noStrike" kern="1200" cap="none" spc="0" normalizeH="0" baseline="0">
                <a:ln>
                  <a:noFill/>
                </a:ln>
                <a:solidFill>
                  <a:srgbClr val="000000"/>
                </a:solidFill>
                <a:effectLst/>
                <a:uLnTx/>
                <a:uFillTx/>
                <a:latin typeface="Calibri" panose="020F0502020204030204" pitchFamily="34" charset="0"/>
                <a:cs typeface="Calibri" panose="020F0502020204030204" pitchFamily="34" charset="0"/>
              </a:rPr>
              <a:t>In 2019, chuir Éire cistiú ar fáil d’eagraíochtaí áitiúla i Vítneam amhail an tIonad Cuairteoirí do Ghníomhaíocht maidir le Mianaigh chun eolas a thabhairt do dhaoine maidir leis na rioscaí a bhaineann le mianaigh talún (cineál buama a gcuirtí faoin talamh é i rith an chogaidh i Vítneam (1955-1975) a phléascann nuair a bhíonn daoine nó feithiclí ina chóngar).</a:t>
            </a:r>
            <a:endParaRPr kumimoji="0" lang="x-none"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890B9E22-17CB-4AD7-9293-EBA4936A28F5}"/>
              </a:ext>
            </a:extLst>
          </p:cNvPr>
          <p:cNvSpPr/>
          <p:nvPr/>
        </p:nvSpPr>
        <p:spPr>
          <a:xfrm>
            <a:off x="232408" y="3836368"/>
            <a:ext cx="11505499" cy="2312505"/>
          </a:xfrm>
          <a:custGeom>
            <a:avLst/>
            <a:gdLst>
              <a:gd name="connsiteX0" fmla="*/ 0 w 11505499"/>
              <a:gd name="connsiteY0" fmla="*/ 385425 h 2312505"/>
              <a:gd name="connsiteX1" fmla="*/ 385425 w 11505499"/>
              <a:gd name="connsiteY1" fmla="*/ 0 h 2312505"/>
              <a:gd name="connsiteX2" fmla="*/ 874448 w 11505499"/>
              <a:gd name="connsiteY2" fmla="*/ 0 h 2312505"/>
              <a:gd name="connsiteX3" fmla="*/ 1148778 w 11505499"/>
              <a:gd name="connsiteY3" fmla="*/ 0 h 2312505"/>
              <a:gd name="connsiteX4" fmla="*/ 1530454 w 11505499"/>
              <a:gd name="connsiteY4" fmla="*/ 0 h 2312505"/>
              <a:gd name="connsiteX5" fmla="*/ 2019477 w 11505499"/>
              <a:gd name="connsiteY5" fmla="*/ 0 h 2312505"/>
              <a:gd name="connsiteX6" fmla="*/ 2293807 w 11505499"/>
              <a:gd name="connsiteY6" fmla="*/ 0 h 2312505"/>
              <a:gd name="connsiteX7" fmla="*/ 2782830 w 11505499"/>
              <a:gd name="connsiteY7" fmla="*/ 0 h 2312505"/>
              <a:gd name="connsiteX8" fmla="*/ 3593892 w 11505499"/>
              <a:gd name="connsiteY8" fmla="*/ 0 h 2312505"/>
              <a:gd name="connsiteX9" fmla="*/ 4190262 w 11505499"/>
              <a:gd name="connsiteY9" fmla="*/ 0 h 2312505"/>
              <a:gd name="connsiteX10" fmla="*/ 4786631 w 11505499"/>
              <a:gd name="connsiteY10" fmla="*/ 0 h 2312505"/>
              <a:gd name="connsiteX11" fmla="*/ 5060961 w 11505499"/>
              <a:gd name="connsiteY11" fmla="*/ 0 h 2312505"/>
              <a:gd name="connsiteX12" fmla="*/ 5764677 w 11505499"/>
              <a:gd name="connsiteY12" fmla="*/ 0 h 2312505"/>
              <a:gd name="connsiteX13" fmla="*/ 6468393 w 11505499"/>
              <a:gd name="connsiteY13" fmla="*/ 0 h 2312505"/>
              <a:gd name="connsiteX14" fmla="*/ 6957416 w 11505499"/>
              <a:gd name="connsiteY14" fmla="*/ 0 h 2312505"/>
              <a:gd name="connsiteX15" fmla="*/ 7768478 w 11505499"/>
              <a:gd name="connsiteY15" fmla="*/ 0 h 2312505"/>
              <a:gd name="connsiteX16" fmla="*/ 8257501 w 11505499"/>
              <a:gd name="connsiteY16" fmla="*/ 0 h 2312505"/>
              <a:gd name="connsiteX17" fmla="*/ 8853870 w 11505499"/>
              <a:gd name="connsiteY17" fmla="*/ 0 h 2312505"/>
              <a:gd name="connsiteX18" fmla="*/ 9557586 w 11505499"/>
              <a:gd name="connsiteY18" fmla="*/ 0 h 2312505"/>
              <a:gd name="connsiteX19" fmla="*/ 10153956 w 11505499"/>
              <a:gd name="connsiteY19" fmla="*/ 0 h 2312505"/>
              <a:gd name="connsiteX20" fmla="*/ 11120074 w 11505499"/>
              <a:gd name="connsiteY20" fmla="*/ 0 h 2312505"/>
              <a:gd name="connsiteX21" fmla="*/ 11505499 w 11505499"/>
              <a:gd name="connsiteY21" fmla="*/ 385425 h 2312505"/>
              <a:gd name="connsiteX22" fmla="*/ 11505499 w 11505499"/>
              <a:gd name="connsiteY22" fmla="*/ 930143 h 2312505"/>
              <a:gd name="connsiteX23" fmla="*/ 11505499 w 11505499"/>
              <a:gd name="connsiteY23" fmla="*/ 1413195 h 2312505"/>
              <a:gd name="connsiteX24" fmla="*/ 11505499 w 11505499"/>
              <a:gd name="connsiteY24" fmla="*/ 1927080 h 2312505"/>
              <a:gd name="connsiteX25" fmla="*/ 11120074 w 11505499"/>
              <a:gd name="connsiteY25" fmla="*/ 2312505 h 2312505"/>
              <a:gd name="connsiteX26" fmla="*/ 10631051 w 11505499"/>
              <a:gd name="connsiteY26" fmla="*/ 2312505 h 2312505"/>
              <a:gd name="connsiteX27" fmla="*/ 9819989 w 11505499"/>
              <a:gd name="connsiteY27" fmla="*/ 2312505 h 2312505"/>
              <a:gd name="connsiteX28" fmla="*/ 9008926 w 11505499"/>
              <a:gd name="connsiteY28" fmla="*/ 2312505 h 2312505"/>
              <a:gd name="connsiteX29" fmla="*/ 8519903 w 11505499"/>
              <a:gd name="connsiteY29" fmla="*/ 2312505 h 2312505"/>
              <a:gd name="connsiteX30" fmla="*/ 8245574 w 11505499"/>
              <a:gd name="connsiteY30" fmla="*/ 2312505 h 2312505"/>
              <a:gd name="connsiteX31" fmla="*/ 7541858 w 11505499"/>
              <a:gd name="connsiteY31" fmla="*/ 2312505 h 2312505"/>
              <a:gd name="connsiteX32" fmla="*/ 7052835 w 11505499"/>
              <a:gd name="connsiteY32" fmla="*/ 2312505 h 2312505"/>
              <a:gd name="connsiteX33" fmla="*/ 6456465 w 11505499"/>
              <a:gd name="connsiteY33" fmla="*/ 2312505 h 2312505"/>
              <a:gd name="connsiteX34" fmla="*/ 5860096 w 11505499"/>
              <a:gd name="connsiteY34" fmla="*/ 2312505 h 2312505"/>
              <a:gd name="connsiteX35" fmla="*/ 5371073 w 11505499"/>
              <a:gd name="connsiteY35" fmla="*/ 2312505 h 2312505"/>
              <a:gd name="connsiteX36" fmla="*/ 5096743 w 11505499"/>
              <a:gd name="connsiteY36" fmla="*/ 2312505 h 2312505"/>
              <a:gd name="connsiteX37" fmla="*/ 4393027 w 11505499"/>
              <a:gd name="connsiteY37" fmla="*/ 2312505 h 2312505"/>
              <a:gd name="connsiteX38" fmla="*/ 3581965 w 11505499"/>
              <a:gd name="connsiteY38" fmla="*/ 2312505 h 2312505"/>
              <a:gd name="connsiteX39" fmla="*/ 2878249 w 11505499"/>
              <a:gd name="connsiteY39" fmla="*/ 2312505 h 2312505"/>
              <a:gd name="connsiteX40" fmla="*/ 2174533 w 11505499"/>
              <a:gd name="connsiteY40" fmla="*/ 2312505 h 2312505"/>
              <a:gd name="connsiteX41" fmla="*/ 1578164 w 11505499"/>
              <a:gd name="connsiteY41" fmla="*/ 2312505 h 2312505"/>
              <a:gd name="connsiteX42" fmla="*/ 1196487 w 11505499"/>
              <a:gd name="connsiteY42" fmla="*/ 2312505 h 2312505"/>
              <a:gd name="connsiteX43" fmla="*/ 385425 w 11505499"/>
              <a:gd name="connsiteY43" fmla="*/ 2312505 h 2312505"/>
              <a:gd name="connsiteX44" fmla="*/ 0 w 11505499"/>
              <a:gd name="connsiteY44" fmla="*/ 1927080 h 2312505"/>
              <a:gd name="connsiteX45" fmla="*/ 0 w 11505499"/>
              <a:gd name="connsiteY45" fmla="*/ 1382362 h 2312505"/>
              <a:gd name="connsiteX46" fmla="*/ 0 w 11505499"/>
              <a:gd name="connsiteY46" fmla="*/ 914727 h 2312505"/>
              <a:gd name="connsiteX47" fmla="*/ 0 w 11505499"/>
              <a:gd name="connsiteY47" fmla="*/ 385425 h 231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05499" h="2312505" fill="none" extrusionOk="0">
                <a:moveTo>
                  <a:pt x="0" y="385425"/>
                </a:moveTo>
                <a:cubicBezTo>
                  <a:pt x="16207" y="193093"/>
                  <a:pt x="143612" y="-23490"/>
                  <a:pt x="385425" y="0"/>
                </a:cubicBezTo>
                <a:cubicBezTo>
                  <a:pt x="497884" y="-8257"/>
                  <a:pt x="739081" y="8077"/>
                  <a:pt x="874448" y="0"/>
                </a:cubicBezTo>
                <a:cubicBezTo>
                  <a:pt x="1009815" y="-8077"/>
                  <a:pt x="1050618" y="16530"/>
                  <a:pt x="1148778" y="0"/>
                </a:cubicBezTo>
                <a:cubicBezTo>
                  <a:pt x="1246938" y="-16530"/>
                  <a:pt x="1443022" y="42685"/>
                  <a:pt x="1530454" y="0"/>
                </a:cubicBezTo>
                <a:cubicBezTo>
                  <a:pt x="1617886" y="-42685"/>
                  <a:pt x="1910743" y="50990"/>
                  <a:pt x="2019477" y="0"/>
                </a:cubicBezTo>
                <a:cubicBezTo>
                  <a:pt x="2128211" y="-50990"/>
                  <a:pt x="2215727" y="8414"/>
                  <a:pt x="2293807" y="0"/>
                </a:cubicBezTo>
                <a:cubicBezTo>
                  <a:pt x="2371887" y="-8414"/>
                  <a:pt x="2550308" y="23184"/>
                  <a:pt x="2782830" y="0"/>
                </a:cubicBezTo>
                <a:cubicBezTo>
                  <a:pt x="3015352" y="-23184"/>
                  <a:pt x="3194181" y="91602"/>
                  <a:pt x="3593892" y="0"/>
                </a:cubicBezTo>
                <a:cubicBezTo>
                  <a:pt x="3993603" y="-91602"/>
                  <a:pt x="3956675" y="6135"/>
                  <a:pt x="4190262" y="0"/>
                </a:cubicBezTo>
                <a:cubicBezTo>
                  <a:pt x="4423849" y="-6135"/>
                  <a:pt x="4538445" y="40854"/>
                  <a:pt x="4786631" y="0"/>
                </a:cubicBezTo>
                <a:cubicBezTo>
                  <a:pt x="5034817" y="-40854"/>
                  <a:pt x="4979080" y="13231"/>
                  <a:pt x="5060961" y="0"/>
                </a:cubicBezTo>
                <a:cubicBezTo>
                  <a:pt x="5142842" y="-13231"/>
                  <a:pt x="5514364" y="15800"/>
                  <a:pt x="5764677" y="0"/>
                </a:cubicBezTo>
                <a:cubicBezTo>
                  <a:pt x="6014990" y="-15800"/>
                  <a:pt x="6144671" y="62043"/>
                  <a:pt x="6468393" y="0"/>
                </a:cubicBezTo>
                <a:cubicBezTo>
                  <a:pt x="6792115" y="-62043"/>
                  <a:pt x="6738311" y="23438"/>
                  <a:pt x="6957416" y="0"/>
                </a:cubicBezTo>
                <a:cubicBezTo>
                  <a:pt x="7176521" y="-23438"/>
                  <a:pt x="7490367" y="30310"/>
                  <a:pt x="7768478" y="0"/>
                </a:cubicBezTo>
                <a:cubicBezTo>
                  <a:pt x="8046589" y="-30310"/>
                  <a:pt x="8052607" y="17507"/>
                  <a:pt x="8257501" y="0"/>
                </a:cubicBezTo>
                <a:cubicBezTo>
                  <a:pt x="8462395" y="-17507"/>
                  <a:pt x="8732762" y="67507"/>
                  <a:pt x="8853870" y="0"/>
                </a:cubicBezTo>
                <a:cubicBezTo>
                  <a:pt x="8974978" y="-67507"/>
                  <a:pt x="9235355" y="12073"/>
                  <a:pt x="9557586" y="0"/>
                </a:cubicBezTo>
                <a:cubicBezTo>
                  <a:pt x="9879817" y="-12073"/>
                  <a:pt x="10009410" y="1448"/>
                  <a:pt x="10153956" y="0"/>
                </a:cubicBezTo>
                <a:cubicBezTo>
                  <a:pt x="10298502" y="-1448"/>
                  <a:pt x="10729234" y="101044"/>
                  <a:pt x="11120074" y="0"/>
                </a:cubicBezTo>
                <a:cubicBezTo>
                  <a:pt x="11336071" y="-5917"/>
                  <a:pt x="11501927" y="160263"/>
                  <a:pt x="11505499" y="385425"/>
                </a:cubicBezTo>
                <a:cubicBezTo>
                  <a:pt x="11552085" y="540185"/>
                  <a:pt x="11473749" y="660125"/>
                  <a:pt x="11505499" y="930143"/>
                </a:cubicBezTo>
                <a:cubicBezTo>
                  <a:pt x="11537249" y="1200161"/>
                  <a:pt x="11497158" y="1204756"/>
                  <a:pt x="11505499" y="1413195"/>
                </a:cubicBezTo>
                <a:cubicBezTo>
                  <a:pt x="11513840" y="1621634"/>
                  <a:pt x="11497051" y="1766893"/>
                  <a:pt x="11505499" y="1927080"/>
                </a:cubicBezTo>
                <a:cubicBezTo>
                  <a:pt x="11486235" y="2149692"/>
                  <a:pt x="11338279" y="2264265"/>
                  <a:pt x="11120074" y="2312505"/>
                </a:cubicBezTo>
                <a:cubicBezTo>
                  <a:pt x="10955884" y="2351600"/>
                  <a:pt x="10874994" y="2275766"/>
                  <a:pt x="10631051" y="2312505"/>
                </a:cubicBezTo>
                <a:cubicBezTo>
                  <a:pt x="10387108" y="2349244"/>
                  <a:pt x="10058383" y="2250331"/>
                  <a:pt x="9819989" y="2312505"/>
                </a:cubicBezTo>
                <a:cubicBezTo>
                  <a:pt x="9581595" y="2374679"/>
                  <a:pt x="9304184" y="2297888"/>
                  <a:pt x="9008926" y="2312505"/>
                </a:cubicBezTo>
                <a:cubicBezTo>
                  <a:pt x="8713668" y="2327122"/>
                  <a:pt x="8629915" y="2292296"/>
                  <a:pt x="8519903" y="2312505"/>
                </a:cubicBezTo>
                <a:cubicBezTo>
                  <a:pt x="8409891" y="2332714"/>
                  <a:pt x="8369733" y="2287010"/>
                  <a:pt x="8245574" y="2312505"/>
                </a:cubicBezTo>
                <a:cubicBezTo>
                  <a:pt x="8121415" y="2338000"/>
                  <a:pt x="7854060" y="2304927"/>
                  <a:pt x="7541858" y="2312505"/>
                </a:cubicBezTo>
                <a:cubicBezTo>
                  <a:pt x="7229656" y="2320083"/>
                  <a:pt x="7243852" y="2292256"/>
                  <a:pt x="7052835" y="2312505"/>
                </a:cubicBezTo>
                <a:cubicBezTo>
                  <a:pt x="6861818" y="2332754"/>
                  <a:pt x="6742784" y="2283306"/>
                  <a:pt x="6456465" y="2312505"/>
                </a:cubicBezTo>
                <a:cubicBezTo>
                  <a:pt x="6170146" y="2341704"/>
                  <a:pt x="5983250" y="2302625"/>
                  <a:pt x="5860096" y="2312505"/>
                </a:cubicBezTo>
                <a:cubicBezTo>
                  <a:pt x="5736942" y="2322385"/>
                  <a:pt x="5614821" y="2298799"/>
                  <a:pt x="5371073" y="2312505"/>
                </a:cubicBezTo>
                <a:cubicBezTo>
                  <a:pt x="5127325" y="2326211"/>
                  <a:pt x="5183504" y="2290987"/>
                  <a:pt x="5096743" y="2312505"/>
                </a:cubicBezTo>
                <a:cubicBezTo>
                  <a:pt x="5009982" y="2334023"/>
                  <a:pt x="4598599" y="2247769"/>
                  <a:pt x="4393027" y="2312505"/>
                </a:cubicBezTo>
                <a:cubicBezTo>
                  <a:pt x="4187455" y="2377241"/>
                  <a:pt x="3798903" y="2226634"/>
                  <a:pt x="3581965" y="2312505"/>
                </a:cubicBezTo>
                <a:cubicBezTo>
                  <a:pt x="3365027" y="2398376"/>
                  <a:pt x="3184921" y="2229503"/>
                  <a:pt x="2878249" y="2312505"/>
                </a:cubicBezTo>
                <a:cubicBezTo>
                  <a:pt x="2571577" y="2395507"/>
                  <a:pt x="2431171" y="2250929"/>
                  <a:pt x="2174533" y="2312505"/>
                </a:cubicBezTo>
                <a:cubicBezTo>
                  <a:pt x="1917895" y="2374081"/>
                  <a:pt x="1785963" y="2311820"/>
                  <a:pt x="1578164" y="2312505"/>
                </a:cubicBezTo>
                <a:cubicBezTo>
                  <a:pt x="1370365" y="2313190"/>
                  <a:pt x="1329965" y="2302682"/>
                  <a:pt x="1196487" y="2312505"/>
                </a:cubicBezTo>
                <a:cubicBezTo>
                  <a:pt x="1063009" y="2322328"/>
                  <a:pt x="655673" y="2303850"/>
                  <a:pt x="385425" y="2312505"/>
                </a:cubicBezTo>
                <a:cubicBezTo>
                  <a:pt x="163465" y="2310665"/>
                  <a:pt x="-1205" y="2117683"/>
                  <a:pt x="0" y="1927080"/>
                </a:cubicBezTo>
                <a:cubicBezTo>
                  <a:pt x="-25921" y="1761349"/>
                  <a:pt x="29501" y="1617967"/>
                  <a:pt x="0" y="1382362"/>
                </a:cubicBezTo>
                <a:cubicBezTo>
                  <a:pt x="-29501" y="1146757"/>
                  <a:pt x="43768" y="1019951"/>
                  <a:pt x="0" y="914727"/>
                </a:cubicBezTo>
                <a:cubicBezTo>
                  <a:pt x="-43768" y="809503"/>
                  <a:pt x="50207" y="647379"/>
                  <a:pt x="0" y="385425"/>
                </a:cubicBezTo>
                <a:close/>
              </a:path>
              <a:path w="11505499" h="2312505" stroke="0" extrusionOk="0">
                <a:moveTo>
                  <a:pt x="0" y="385425"/>
                </a:moveTo>
                <a:cubicBezTo>
                  <a:pt x="-29027" y="132838"/>
                  <a:pt x="167892" y="-2979"/>
                  <a:pt x="385425" y="0"/>
                </a:cubicBezTo>
                <a:cubicBezTo>
                  <a:pt x="670084" y="-83831"/>
                  <a:pt x="1026597" y="61196"/>
                  <a:pt x="1196487" y="0"/>
                </a:cubicBezTo>
                <a:cubicBezTo>
                  <a:pt x="1366377" y="-61196"/>
                  <a:pt x="1700360" y="50609"/>
                  <a:pt x="1900203" y="0"/>
                </a:cubicBezTo>
                <a:cubicBezTo>
                  <a:pt x="2100046" y="-50609"/>
                  <a:pt x="2110838" y="31105"/>
                  <a:pt x="2174533" y="0"/>
                </a:cubicBezTo>
                <a:cubicBezTo>
                  <a:pt x="2238228" y="-31105"/>
                  <a:pt x="2398063" y="22460"/>
                  <a:pt x="2556210" y="0"/>
                </a:cubicBezTo>
                <a:cubicBezTo>
                  <a:pt x="2714357" y="-22460"/>
                  <a:pt x="2972987" y="16635"/>
                  <a:pt x="3259925" y="0"/>
                </a:cubicBezTo>
                <a:cubicBezTo>
                  <a:pt x="3546864" y="-16635"/>
                  <a:pt x="3476889" y="12776"/>
                  <a:pt x="3641602" y="0"/>
                </a:cubicBezTo>
                <a:cubicBezTo>
                  <a:pt x="3806315" y="-12776"/>
                  <a:pt x="4001364" y="41258"/>
                  <a:pt x="4237971" y="0"/>
                </a:cubicBezTo>
                <a:cubicBezTo>
                  <a:pt x="4474578" y="-41258"/>
                  <a:pt x="4440737" y="5820"/>
                  <a:pt x="4512301" y="0"/>
                </a:cubicBezTo>
                <a:cubicBezTo>
                  <a:pt x="4583865" y="-5820"/>
                  <a:pt x="4858961" y="25296"/>
                  <a:pt x="5108671" y="0"/>
                </a:cubicBezTo>
                <a:cubicBezTo>
                  <a:pt x="5358381" y="-25296"/>
                  <a:pt x="5551239" y="52484"/>
                  <a:pt x="5705040" y="0"/>
                </a:cubicBezTo>
                <a:cubicBezTo>
                  <a:pt x="5858841" y="-52484"/>
                  <a:pt x="6234167" y="63513"/>
                  <a:pt x="6408756" y="0"/>
                </a:cubicBezTo>
                <a:cubicBezTo>
                  <a:pt x="6583345" y="-63513"/>
                  <a:pt x="6617376" y="24307"/>
                  <a:pt x="6683086" y="0"/>
                </a:cubicBezTo>
                <a:cubicBezTo>
                  <a:pt x="6748796" y="-24307"/>
                  <a:pt x="7026791" y="17061"/>
                  <a:pt x="7279455" y="0"/>
                </a:cubicBezTo>
                <a:cubicBezTo>
                  <a:pt x="7532119" y="-17061"/>
                  <a:pt x="7867513" y="44915"/>
                  <a:pt x="8090518" y="0"/>
                </a:cubicBezTo>
                <a:cubicBezTo>
                  <a:pt x="8313523" y="-44915"/>
                  <a:pt x="8352459" y="38296"/>
                  <a:pt x="8579540" y="0"/>
                </a:cubicBezTo>
                <a:cubicBezTo>
                  <a:pt x="8806621" y="-38296"/>
                  <a:pt x="9037580" y="18598"/>
                  <a:pt x="9283256" y="0"/>
                </a:cubicBezTo>
                <a:cubicBezTo>
                  <a:pt x="9528932" y="-18598"/>
                  <a:pt x="9609003" y="63073"/>
                  <a:pt x="9879626" y="0"/>
                </a:cubicBezTo>
                <a:cubicBezTo>
                  <a:pt x="10150249" y="-63073"/>
                  <a:pt x="10284397" y="9365"/>
                  <a:pt x="10583342" y="0"/>
                </a:cubicBezTo>
                <a:cubicBezTo>
                  <a:pt x="10882287" y="-9365"/>
                  <a:pt x="10892231" y="41275"/>
                  <a:pt x="11120074" y="0"/>
                </a:cubicBezTo>
                <a:cubicBezTo>
                  <a:pt x="11314473" y="18522"/>
                  <a:pt x="11541540" y="158341"/>
                  <a:pt x="11505499" y="385425"/>
                </a:cubicBezTo>
                <a:cubicBezTo>
                  <a:pt x="11522987" y="589458"/>
                  <a:pt x="11481319" y="791964"/>
                  <a:pt x="11505499" y="914727"/>
                </a:cubicBezTo>
                <a:cubicBezTo>
                  <a:pt x="11529679" y="1037490"/>
                  <a:pt x="11463012" y="1224037"/>
                  <a:pt x="11505499" y="1413195"/>
                </a:cubicBezTo>
                <a:cubicBezTo>
                  <a:pt x="11547986" y="1602353"/>
                  <a:pt x="11463101" y="1754490"/>
                  <a:pt x="11505499" y="1927080"/>
                </a:cubicBezTo>
                <a:cubicBezTo>
                  <a:pt x="11489746" y="2141396"/>
                  <a:pt x="11326917" y="2304855"/>
                  <a:pt x="11120074" y="2312505"/>
                </a:cubicBezTo>
                <a:cubicBezTo>
                  <a:pt x="11025483" y="2329670"/>
                  <a:pt x="10850061" y="2291297"/>
                  <a:pt x="10738398" y="2312505"/>
                </a:cubicBezTo>
                <a:cubicBezTo>
                  <a:pt x="10626735" y="2333713"/>
                  <a:pt x="10556058" y="2287752"/>
                  <a:pt x="10464068" y="2312505"/>
                </a:cubicBezTo>
                <a:cubicBezTo>
                  <a:pt x="10372078" y="2337258"/>
                  <a:pt x="10094502" y="2294668"/>
                  <a:pt x="9867698" y="2312505"/>
                </a:cubicBezTo>
                <a:cubicBezTo>
                  <a:pt x="9640894" y="2330342"/>
                  <a:pt x="9676089" y="2285393"/>
                  <a:pt x="9593368" y="2312505"/>
                </a:cubicBezTo>
                <a:cubicBezTo>
                  <a:pt x="9510647" y="2339617"/>
                  <a:pt x="9375339" y="2280234"/>
                  <a:pt x="9319038" y="2312505"/>
                </a:cubicBezTo>
                <a:cubicBezTo>
                  <a:pt x="9262737" y="2344776"/>
                  <a:pt x="8844493" y="2302233"/>
                  <a:pt x="8722669" y="2312505"/>
                </a:cubicBezTo>
                <a:cubicBezTo>
                  <a:pt x="8600845" y="2322777"/>
                  <a:pt x="8175286" y="2273230"/>
                  <a:pt x="7911607" y="2312505"/>
                </a:cubicBezTo>
                <a:cubicBezTo>
                  <a:pt x="7647928" y="2351780"/>
                  <a:pt x="7464228" y="2226738"/>
                  <a:pt x="7100544" y="2312505"/>
                </a:cubicBezTo>
                <a:cubicBezTo>
                  <a:pt x="6736860" y="2398272"/>
                  <a:pt x="6823941" y="2284811"/>
                  <a:pt x="6718868" y="2312505"/>
                </a:cubicBezTo>
                <a:cubicBezTo>
                  <a:pt x="6613795" y="2340199"/>
                  <a:pt x="6192767" y="2277022"/>
                  <a:pt x="6015152" y="2312505"/>
                </a:cubicBezTo>
                <a:cubicBezTo>
                  <a:pt x="5837537" y="2347988"/>
                  <a:pt x="5571884" y="2272772"/>
                  <a:pt x="5204090" y="2312505"/>
                </a:cubicBezTo>
                <a:cubicBezTo>
                  <a:pt x="4836296" y="2352238"/>
                  <a:pt x="4623661" y="2301791"/>
                  <a:pt x="4393027" y="2312505"/>
                </a:cubicBezTo>
                <a:cubicBezTo>
                  <a:pt x="4162393" y="2323219"/>
                  <a:pt x="4250079" y="2303864"/>
                  <a:pt x="4118697" y="2312505"/>
                </a:cubicBezTo>
                <a:cubicBezTo>
                  <a:pt x="3987315" y="2321146"/>
                  <a:pt x="3693230" y="2273642"/>
                  <a:pt x="3522328" y="2312505"/>
                </a:cubicBezTo>
                <a:cubicBezTo>
                  <a:pt x="3351426" y="2351368"/>
                  <a:pt x="3345373" y="2281410"/>
                  <a:pt x="3247998" y="2312505"/>
                </a:cubicBezTo>
                <a:cubicBezTo>
                  <a:pt x="3150623" y="2343600"/>
                  <a:pt x="2862597" y="2253052"/>
                  <a:pt x="2651629" y="2312505"/>
                </a:cubicBezTo>
                <a:cubicBezTo>
                  <a:pt x="2440661" y="2371958"/>
                  <a:pt x="2402814" y="2304501"/>
                  <a:pt x="2162606" y="2312505"/>
                </a:cubicBezTo>
                <a:cubicBezTo>
                  <a:pt x="1922398" y="2320509"/>
                  <a:pt x="1603579" y="2299050"/>
                  <a:pt x="1458890" y="2312505"/>
                </a:cubicBezTo>
                <a:cubicBezTo>
                  <a:pt x="1314201" y="2325960"/>
                  <a:pt x="707783" y="2283430"/>
                  <a:pt x="385425" y="2312505"/>
                </a:cubicBezTo>
                <a:cubicBezTo>
                  <a:pt x="190073" y="2301121"/>
                  <a:pt x="-20171" y="2095991"/>
                  <a:pt x="0" y="1927080"/>
                </a:cubicBezTo>
                <a:cubicBezTo>
                  <a:pt x="-21974" y="1709925"/>
                  <a:pt x="46207" y="1535602"/>
                  <a:pt x="0" y="1413195"/>
                </a:cubicBezTo>
                <a:cubicBezTo>
                  <a:pt x="-46207" y="1290789"/>
                  <a:pt x="38914" y="1028657"/>
                  <a:pt x="0" y="930143"/>
                </a:cubicBezTo>
                <a:cubicBezTo>
                  <a:pt x="-38914" y="831629"/>
                  <a:pt x="55665" y="652585"/>
                  <a:pt x="0" y="385425"/>
                </a:cubicBezTo>
                <a:close/>
              </a:path>
            </a:pathLst>
          </a:custGeom>
          <a:solidFill>
            <a:schemeClr val="bg1"/>
          </a:solidFill>
          <a:ln w="38100">
            <a:solidFill>
              <a:srgbClr val="21396B"/>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620"/>
              </a:spcAft>
              <a:buClrTx/>
              <a:buSzTx/>
              <a:buFontTx/>
              <a:buNone/>
              <a:tabLst/>
              <a:defRPr/>
            </a:pPr>
            <a:r>
              <a:rPr kumimoji="0" lang="x-none" sz="1800" b="1" i="0" u="none" strike="noStrike" kern="1200" cap="none" spc="0" normalizeH="0" baseline="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 Cholóim</a:t>
            </a:r>
            <a:endParaRPr kumimoji="0" lang="x-none"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620"/>
              </a:spcAft>
              <a:buClrTx/>
              <a:buSzTx/>
              <a:buFontTx/>
              <a:buNone/>
              <a:tabLst/>
              <a:defRPr/>
            </a:pPr>
            <a:r>
              <a:rPr kumimoji="0" lang="x-none" sz="1800" b="1"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Príomhchathair:</a:t>
            </a:r>
            <a:r>
              <a:rPr kumimoji="0" lang="x-none" sz="18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Bogotá	          		</a:t>
            </a:r>
            <a:r>
              <a:rPr kumimoji="0" lang="x-none" sz="1800" b="1"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Daonra:</a:t>
            </a:r>
            <a:r>
              <a:rPr kumimoji="0" lang="x-none" sz="18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49.7 milliún          </a:t>
            </a:r>
          </a:p>
          <a:p>
            <a:pPr marL="0" marR="0" lvl="0" indent="0" algn="l" defTabSz="914400" rtl="0" eaLnBrk="1" fontAlgn="auto" latinLnBrk="0" hangingPunct="1">
              <a:lnSpc>
                <a:spcPct val="115000"/>
              </a:lnSpc>
              <a:spcBef>
                <a:spcPts val="0"/>
              </a:spcBef>
              <a:spcAft>
                <a:spcPts val="1620"/>
              </a:spcAft>
              <a:buClrTx/>
              <a:buSzTx/>
              <a:buFontTx/>
              <a:buNone/>
              <a:tabLst/>
              <a:defRPr/>
            </a:pPr>
            <a:r>
              <a:rPr kumimoji="0" lang="x-none" sz="1800" b="1" i="0" u="none" strike="noStrike" kern="1200" cap="none" spc="0" normalizeH="0" baseline="0">
                <a:ln>
                  <a:noFill/>
                </a:ln>
                <a:solidFill>
                  <a:srgbClr val="000000"/>
                </a:solidFill>
                <a:effectLst/>
                <a:uLnTx/>
                <a:uFillTx/>
                <a:latin typeface="Calibri" panose="020F0502020204030204" pitchFamily="34" charset="0"/>
                <a:cs typeface="Calibri" panose="020F0502020204030204" pitchFamily="34" charset="0"/>
              </a:rPr>
              <a:t>Cúnamh Éireann sa Cholóim:  </a:t>
            </a:r>
            <a:r>
              <a:rPr kumimoji="0" lang="x-none" sz="1800" b="0" i="0" u="none" strike="noStrike" kern="1200" cap="none" spc="0" normalizeH="0" baseline="0">
                <a:ln>
                  <a:noFill/>
                </a:ln>
                <a:solidFill>
                  <a:srgbClr val="000000"/>
                </a:solidFill>
                <a:effectLst/>
                <a:uLnTx/>
                <a:uFillTx/>
                <a:latin typeface="Calibri" panose="020F0502020204030204" pitchFamily="34" charset="0"/>
                <a:cs typeface="Calibri" panose="020F0502020204030204" pitchFamily="34" charset="0"/>
              </a:rPr>
              <a:t>In 2019, thacaigh Éire le tionscadal tuaithe inar cabhraíodh le mná in Tenjo, baile i réigiún Cuaca*, seirbhísí turasóireachta a bhunú le gur féidir leo ioncam a ghnóthú ón turasóireacht.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x-none" sz="1800" b="0" i="0" u="none" strike="noStrike" kern="1200" cap="none" spc="0" normalizeH="0" baseline="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‘Ranna’ a thugtar ar réigiúin sa Cholóim.</a:t>
            </a:r>
            <a:endParaRPr kumimoji="0" lang="x-none"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48C779C0-6ED8-4186-9E3F-E7B21162C8D7}"/>
              </a:ext>
            </a:extLst>
          </p:cNvPr>
          <p:cNvSpPr txBox="1"/>
          <p:nvPr/>
        </p:nvSpPr>
        <p:spPr>
          <a:xfrm>
            <a:off x="697212" y="6464356"/>
            <a:ext cx="63893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400" b="0" i="0" u="none" strike="noStrike" kern="1200" cap="none" normalizeH="0" baseline="0">
                <a:ln>
                  <a:noFill/>
                </a:ln>
                <a:solidFill>
                  <a:srgbClr val="3E1B44"/>
                </a:solidFill>
                <a:effectLst/>
                <a:uLnTx/>
                <a:uFillTx/>
                <a:latin typeface="Trebuchet MS"/>
                <a:sym typeface="Trebuchet MS"/>
              </a:rPr>
              <a:t>Sleamhnán 4 de 8 | Obair i gcomhpháirtíocht: ullmhú thráth na gceist</a:t>
            </a:r>
            <a:endParaRPr kumimoji="0" lang="x-none" sz="1100" b="0" i="0" u="none" strike="noStrike" kern="1200" cap="none" normalizeH="0" baseline="0" noProof="0" dirty="0">
              <a:ln>
                <a:noFill/>
              </a:ln>
              <a:solidFill>
                <a:srgbClr val="3E1B44"/>
              </a:solidFill>
              <a:effectLst/>
              <a:uLnTx/>
              <a:uFillTx/>
              <a:latin typeface="Trebuchet MS"/>
              <a:sym typeface="Trebuchet MS"/>
            </a:endParaRPr>
          </a:p>
        </p:txBody>
      </p:sp>
      <p:pic>
        <p:nvPicPr>
          <p:cNvPr id="4" name="Picture 3" descr="A picture containing indoor, person, cluttered, crowd&#10;&#10;Description automatically generated">
            <a:extLst>
              <a:ext uri="{FF2B5EF4-FFF2-40B4-BE49-F238E27FC236}">
                <a16:creationId xmlns:a16="http://schemas.microsoft.com/office/drawing/2014/main" id="{FB79604E-4AF2-4AD2-9604-1C7ACE012C1F}"/>
              </a:ext>
            </a:extLst>
          </p:cNvPr>
          <p:cNvPicPr>
            <a:picLocks noChangeAspect="1"/>
          </p:cNvPicPr>
          <p:nvPr/>
        </p:nvPicPr>
        <p:blipFill rotWithShape="1">
          <a:blip r:embed="rId3">
            <a:extLst>
              <a:ext uri="{28A0092B-C50C-407E-A947-70E740481C1C}">
                <a14:useLocalDpi xmlns:a14="http://schemas.microsoft.com/office/drawing/2010/main" val="0"/>
              </a:ext>
            </a:extLst>
          </a:blip>
          <a:srcRect t="23065"/>
          <a:stretch/>
        </p:blipFill>
        <p:spPr>
          <a:xfrm>
            <a:off x="8250381" y="239755"/>
            <a:ext cx="3709207" cy="1966469"/>
          </a:xfrm>
          <a:prstGeom prst="rect">
            <a:avLst/>
          </a:prstGeom>
        </p:spPr>
      </p:pic>
      <p:pic>
        <p:nvPicPr>
          <p:cNvPr id="13" name="Picture 12" descr="A picture containing icon&#10;&#10;Description automatically generated">
            <a:extLst>
              <a:ext uri="{FF2B5EF4-FFF2-40B4-BE49-F238E27FC236}">
                <a16:creationId xmlns:a16="http://schemas.microsoft.com/office/drawing/2014/main" id="{BBABBD6F-6B48-4DE5-B25D-CA441E2E4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5524" y="3963992"/>
            <a:ext cx="920384" cy="920384"/>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AF0B6132-24A5-4C33-9210-1183E771FA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9919" y="3963992"/>
            <a:ext cx="920384" cy="920384"/>
          </a:xfrm>
          <a:prstGeom prst="rect">
            <a:avLst/>
          </a:prstGeom>
        </p:spPr>
      </p:pic>
      <p:pic>
        <p:nvPicPr>
          <p:cNvPr id="16" name="Picture 15" descr="Icon&#10;&#10;Description automatically generated">
            <a:extLst>
              <a:ext uri="{FF2B5EF4-FFF2-40B4-BE49-F238E27FC236}">
                <a16:creationId xmlns:a16="http://schemas.microsoft.com/office/drawing/2014/main" id="{188EB4D1-9F32-40EA-8230-631B9DB72C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36286" y="3963992"/>
            <a:ext cx="920384" cy="920384"/>
          </a:xfrm>
          <a:prstGeom prst="rect">
            <a:avLst/>
          </a:prstGeom>
        </p:spPr>
      </p:pic>
    </p:spTree>
    <p:extLst>
      <p:ext uri="{BB962C8B-B14F-4D97-AF65-F5344CB8AC3E}">
        <p14:creationId xmlns:p14="http://schemas.microsoft.com/office/powerpoint/2010/main" val="1105556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28E221-F2E1-48A5-BF43-4A0E9AFA2335}"/>
              </a:ext>
            </a:extLst>
          </p:cNvPr>
          <p:cNvPicPr>
            <a:picLocks noChangeAspect="1"/>
          </p:cNvPicPr>
          <p:nvPr/>
        </p:nvPicPr>
        <p:blipFill>
          <a:blip r:embed="rId3"/>
          <a:stretch>
            <a:fillRect/>
          </a:stretch>
        </p:blipFill>
        <p:spPr>
          <a:xfrm>
            <a:off x="232410" y="3885037"/>
            <a:ext cx="11796782" cy="2414225"/>
          </a:xfrm>
          <a:prstGeom prst="rect">
            <a:avLst/>
          </a:prstGeom>
        </p:spPr>
      </p:pic>
      <p:sp>
        <p:nvSpPr>
          <p:cNvPr id="10" name="Title 5">
            <a:extLst>
              <a:ext uri="{FF2B5EF4-FFF2-40B4-BE49-F238E27FC236}">
                <a16:creationId xmlns:a16="http://schemas.microsoft.com/office/drawing/2014/main" id="{72CF85F2-32E8-D245-B777-D545D7270E16}"/>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x-none" sz="4400" b="0" i="0" u="none" strike="noStrike" kern="1200" cap="none" normalizeH="0" baseline="0" dirty="0">
                <a:ln>
                  <a:noFill/>
                </a:ln>
                <a:solidFill>
                  <a:srgbClr val="B70289"/>
                </a:solidFill>
                <a:effectLst/>
                <a:uLnTx/>
                <a:uFillTx/>
                <a:latin typeface="+mj-lt"/>
                <a:cs typeface="+mn-cs"/>
                <a:sym typeface="Ziggurat HTF-Black"/>
              </a:rPr>
              <a:t>Gníomhaíocht 2</a:t>
            </a:r>
            <a:endParaRPr kumimoji="0" lang="x-none" sz="4400" b="0" i="0" u="none" strike="noStrike" kern="1200" cap="none" normalizeH="0" baseline="0" noProof="0" dirty="0">
              <a:ln>
                <a:noFill/>
              </a:ln>
              <a:solidFill>
                <a:srgbClr val="B70289"/>
              </a:solidFill>
              <a:effectLst/>
              <a:uLnTx/>
              <a:uFillTx/>
              <a:latin typeface="+mj-lt"/>
              <a:cs typeface="+mn-cs"/>
              <a:sym typeface="Ziggurat HTF-Black"/>
            </a:endParaRPr>
          </a:p>
        </p:txBody>
      </p:sp>
      <p:pic>
        <p:nvPicPr>
          <p:cNvPr id="4098" name="Picture 2" descr="Malawi Flag Map - Free vector graphic on Pixabay">
            <a:extLst>
              <a:ext uri="{FF2B5EF4-FFF2-40B4-BE49-F238E27FC236}">
                <a16:creationId xmlns:a16="http://schemas.microsoft.com/office/drawing/2014/main" id="{39884B8E-8FEF-430D-96FE-19C31F81F1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77589" y="1017444"/>
            <a:ext cx="1182001" cy="236400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59A91B87-3C27-4458-A2CF-4D01BFE66875}"/>
              </a:ext>
            </a:extLst>
          </p:cNvPr>
          <p:cNvSpPr/>
          <p:nvPr/>
        </p:nvSpPr>
        <p:spPr>
          <a:xfrm>
            <a:off x="232410" y="927027"/>
            <a:ext cx="11727180" cy="2792917"/>
          </a:xfrm>
          <a:custGeom>
            <a:avLst/>
            <a:gdLst>
              <a:gd name="connsiteX0" fmla="*/ 0 w 11727180"/>
              <a:gd name="connsiteY0" fmla="*/ 465495 h 2792917"/>
              <a:gd name="connsiteX1" fmla="*/ 465495 w 11727180"/>
              <a:gd name="connsiteY1" fmla="*/ 0 h 2792917"/>
              <a:gd name="connsiteX2" fmla="*/ 1281207 w 11727180"/>
              <a:gd name="connsiteY2" fmla="*/ 0 h 2792917"/>
              <a:gd name="connsiteX3" fmla="*/ 1988957 w 11727180"/>
              <a:gd name="connsiteY3" fmla="*/ 0 h 2792917"/>
              <a:gd name="connsiteX4" fmla="*/ 2264860 w 11727180"/>
              <a:gd name="connsiteY4" fmla="*/ 0 h 2792917"/>
              <a:gd name="connsiteX5" fmla="*/ 2648725 w 11727180"/>
              <a:gd name="connsiteY5" fmla="*/ 0 h 2792917"/>
              <a:gd name="connsiteX6" fmla="*/ 3356475 w 11727180"/>
              <a:gd name="connsiteY6" fmla="*/ 0 h 2792917"/>
              <a:gd name="connsiteX7" fmla="*/ 3740339 w 11727180"/>
              <a:gd name="connsiteY7" fmla="*/ 0 h 2792917"/>
              <a:gd name="connsiteX8" fmla="*/ 4340128 w 11727180"/>
              <a:gd name="connsiteY8" fmla="*/ 0 h 2792917"/>
              <a:gd name="connsiteX9" fmla="*/ 4616030 w 11727180"/>
              <a:gd name="connsiteY9" fmla="*/ 0 h 2792917"/>
              <a:gd name="connsiteX10" fmla="*/ 5215819 w 11727180"/>
              <a:gd name="connsiteY10" fmla="*/ 0 h 2792917"/>
              <a:gd name="connsiteX11" fmla="*/ 5815607 w 11727180"/>
              <a:gd name="connsiteY11" fmla="*/ 0 h 2792917"/>
              <a:gd name="connsiteX12" fmla="*/ 6523357 w 11727180"/>
              <a:gd name="connsiteY12" fmla="*/ 0 h 2792917"/>
              <a:gd name="connsiteX13" fmla="*/ 6799260 w 11727180"/>
              <a:gd name="connsiteY13" fmla="*/ 0 h 2792917"/>
              <a:gd name="connsiteX14" fmla="*/ 7399048 w 11727180"/>
              <a:gd name="connsiteY14" fmla="*/ 0 h 2792917"/>
              <a:gd name="connsiteX15" fmla="*/ 8214760 w 11727180"/>
              <a:gd name="connsiteY15" fmla="*/ 0 h 2792917"/>
              <a:gd name="connsiteX16" fmla="*/ 8706587 w 11727180"/>
              <a:gd name="connsiteY16" fmla="*/ 0 h 2792917"/>
              <a:gd name="connsiteX17" fmla="*/ 9414337 w 11727180"/>
              <a:gd name="connsiteY17" fmla="*/ 0 h 2792917"/>
              <a:gd name="connsiteX18" fmla="*/ 10014125 w 11727180"/>
              <a:gd name="connsiteY18" fmla="*/ 0 h 2792917"/>
              <a:gd name="connsiteX19" fmla="*/ 10721876 w 11727180"/>
              <a:gd name="connsiteY19" fmla="*/ 0 h 2792917"/>
              <a:gd name="connsiteX20" fmla="*/ 11261685 w 11727180"/>
              <a:gd name="connsiteY20" fmla="*/ 0 h 2792917"/>
              <a:gd name="connsiteX21" fmla="*/ 11727180 w 11727180"/>
              <a:gd name="connsiteY21" fmla="*/ 465495 h 2792917"/>
              <a:gd name="connsiteX22" fmla="*/ 11727180 w 11727180"/>
              <a:gd name="connsiteY22" fmla="*/ 949596 h 2792917"/>
              <a:gd name="connsiteX23" fmla="*/ 11727180 w 11727180"/>
              <a:gd name="connsiteY23" fmla="*/ 1396459 h 2792917"/>
              <a:gd name="connsiteX24" fmla="*/ 11727180 w 11727180"/>
              <a:gd name="connsiteY24" fmla="*/ 1824702 h 2792917"/>
              <a:gd name="connsiteX25" fmla="*/ 11727180 w 11727180"/>
              <a:gd name="connsiteY25" fmla="*/ 2327422 h 2792917"/>
              <a:gd name="connsiteX26" fmla="*/ 11261685 w 11727180"/>
              <a:gd name="connsiteY26" fmla="*/ 2792917 h 2792917"/>
              <a:gd name="connsiteX27" fmla="*/ 10445973 w 11727180"/>
              <a:gd name="connsiteY27" fmla="*/ 2792917 h 2792917"/>
              <a:gd name="connsiteX28" fmla="*/ 9846185 w 11727180"/>
              <a:gd name="connsiteY28" fmla="*/ 2792917 h 2792917"/>
              <a:gd name="connsiteX29" fmla="*/ 9570282 w 11727180"/>
              <a:gd name="connsiteY29" fmla="*/ 2792917 h 2792917"/>
              <a:gd name="connsiteX30" fmla="*/ 9294379 w 11727180"/>
              <a:gd name="connsiteY30" fmla="*/ 2792917 h 2792917"/>
              <a:gd name="connsiteX31" fmla="*/ 8694591 w 11727180"/>
              <a:gd name="connsiteY31" fmla="*/ 2792917 h 2792917"/>
              <a:gd name="connsiteX32" fmla="*/ 7878879 w 11727180"/>
              <a:gd name="connsiteY32" fmla="*/ 2792917 h 2792917"/>
              <a:gd name="connsiteX33" fmla="*/ 7063167 w 11727180"/>
              <a:gd name="connsiteY33" fmla="*/ 2792917 h 2792917"/>
              <a:gd name="connsiteX34" fmla="*/ 6679302 w 11727180"/>
              <a:gd name="connsiteY34" fmla="*/ 2792917 h 2792917"/>
              <a:gd name="connsiteX35" fmla="*/ 5971552 w 11727180"/>
              <a:gd name="connsiteY35" fmla="*/ 2792917 h 2792917"/>
              <a:gd name="connsiteX36" fmla="*/ 5155840 w 11727180"/>
              <a:gd name="connsiteY36" fmla="*/ 2792917 h 2792917"/>
              <a:gd name="connsiteX37" fmla="*/ 4340128 w 11727180"/>
              <a:gd name="connsiteY37" fmla="*/ 2792917 h 2792917"/>
              <a:gd name="connsiteX38" fmla="*/ 4064225 w 11727180"/>
              <a:gd name="connsiteY38" fmla="*/ 2792917 h 2792917"/>
              <a:gd name="connsiteX39" fmla="*/ 3464437 w 11727180"/>
              <a:gd name="connsiteY39" fmla="*/ 2792917 h 2792917"/>
              <a:gd name="connsiteX40" fmla="*/ 3188534 w 11727180"/>
              <a:gd name="connsiteY40" fmla="*/ 2792917 h 2792917"/>
              <a:gd name="connsiteX41" fmla="*/ 2588746 w 11727180"/>
              <a:gd name="connsiteY41" fmla="*/ 2792917 h 2792917"/>
              <a:gd name="connsiteX42" fmla="*/ 2096919 w 11727180"/>
              <a:gd name="connsiteY42" fmla="*/ 2792917 h 2792917"/>
              <a:gd name="connsiteX43" fmla="*/ 1389169 w 11727180"/>
              <a:gd name="connsiteY43" fmla="*/ 2792917 h 2792917"/>
              <a:gd name="connsiteX44" fmla="*/ 465495 w 11727180"/>
              <a:gd name="connsiteY44" fmla="*/ 2792917 h 2792917"/>
              <a:gd name="connsiteX45" fmla="*/ 0 w 11727180"/>
              <a:gd name="connsiteY45" fmla="*/ 2327422 h 2792917"/>
              <a:gd name="connsiteX46" fmla="*/ 0 w 11727180"/>
              <a:gd name="connsiteY46" fmla="*/ 1861940 h 2792917"/>
              <a:gd name="connsiteX47" fmla="*/ 0 w 11727180"/>
              <a:gd name="connsiteY47" fmla="*/ 1433697 h 2792917"/>
              <a:gd name="connsiteX48" fmla="*/ 0 w 11727180"/>
              <a:gd name="connsiteY48" fmla="*/ 986835 h 2792917"/>
              <a:gd name="connsiteX49" fmla="*/ 0 w 11727180"/>
              <a:gd name="connsiteY49" fmla="*/ 465495 h 279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727180" h="2792917" extrusionOk="0">
                <a:moveTo>
                  <a:pt x="0" y="465495"/>
                </a:moveTo>
                <a:cubicBezTo>
                  <a:pt x="-20893" y="179817"/>
                  <a:pt x="164161" y="-28231"/>
                  <a:pt x="465495" y="0"/>
                </a:cubicBezTo>
                <a:cubicBezTo>
                  <a:pt x="727943" y="-93826"/>
                  <a:pt x="1001273" y="67507"/>
                  <a:pt x="1281207" y="0"/>
                </a:cubicBezTo>
                <a:cubicBezTo>
                  <a:pt x="1561141" y="-67507"/>
                  <a:pt x="1667641" y="17649"/>
                  <a:pt x="1988957" y="0"/>
                </a:cubicBezTo>
                <a:cubicBezTo>
                  <a:pt x="2310273" y="-17649"/>
                  <a:pt x="2157468" y="5032"/>
                  <a:pt x="2264860" y="0"/>
                </a:cubicBezTo>
                <a:cubicBezTo>
                  <a:pt x="2372252" y="-5032"/>
                  <a:pt x="2534301" y="37556"/>
                  <a:pt x="2648725" y="0"/>
                </a:cubicBezTo>
                <a:cubicBezTo>
                  <a:pt x="2763149" y="-37556"/>
                  <a:pt x="3147839" y="2180"/>
                  <a:pt x="3356475" y="0"/>
                </a:cubicBezTo>
                <a:cubicBezTo>
                  <a:pt x="3565111" y="-2180"/>
                  <a:pt x="3577087" y="40397"/>
                  <a:pt x="3740339" y="0"/>
                </a:cubicBezTo>
                <a:cubicBezTo>
                  <a:pt x="3903591" y="-40397"/>
                  <a:pt x="4124345" y="2925"/>
                  <a:pt x="4340128" y="0"/>
                </a:cubicBezTo>
                <a:cubicBezTo>
                  <a:pt x="4555911" y="-2925"/>
                  <a:pt x="4513332" y="9349"/>
                  <a:pt x="4616030" y="0"/>
                </a:cubicBezTo>
                <a:cubicBezTo>
                  <a:pt x="4718728" y="-9349"/>
                  <a:pt x="5002723" y="1704"/>
                  <a:pt x="5215819" y="0"/>
                </a:cubicBezTo>
                <a:cubicBezTo>
                  <a:pt x="5428915" y="-1704"/>
                  <a:pt x="5560024" y="35788"/>
                  <a:pt x="5815607" y="0"/>
                </a:cubicBezTo>
                <a:cubicBezTo>
                  <a:pt x="6071190" y="-35788"/>
                  <a:pt x="6341069" y="21351"/>
                  <a:pt x="6523357" y="0"/>
                </a:cubicBezTo>
                <a:cubicBezTo>
                  <a:pt x="6705645" y="-21351"/>
                  <a:pt x="6711364" y="10093"/>
                  <a:pt x="6799260" y="0"/>
                </a:cubicBezTo>
                <a:cubicBezTo>
                  <a:pt x="6887156" y="-10093"/>
                  <a:pt x="7197609" y="230"/>
                  <a:pt x="7399048" y="0"/>
                </a:cubicBezTo>
                <a:cubicBezTo>
                  <a:pt x="7600487" y="-230"/>
                  <a:pt x="7905713" y="15959"/>
                  <a:pt x="8214760" y="0"/>
                </a:cubicBezTo>
                <a:cubicBezTo>
                  <a:pt x="8523807" y="-15959"/>
                  <a:pt x="8593536" y="24542"/>
                  <a:pt x="8706587" y="0"/>
                </a:cubicBezTo>
                <a:cubicBezTo>
                  <a:pt x="8819638" y="-24542"/>
                  <a:pt x="9247953" y="42757"/>
                  <a:pt x="9414337" y="0"/>
                </a:cubicBezTo>
                <a:cubicBezTo>
                  <a:pt x="9580721" y="-42757"/>
                  <a:pt x="9885608" y="29626"/>
                  <a:pt x="10014125" y="0"/>
                </a:cubicBezTo>
                <a:cubicBezTo>
                  <a:pt x="10142642" y="-29626"/>
                  <a:pt x="10434203" y="17573"/>
                  <a:pt x="10721876" y="0"/>
                </a:cubicBezTo>
                <a:cubicBezTo>
                  <a:pt x="11009549" y="-17573"/>
                  <a:pt x="11129092" y="21495"/>
                  <a:pt x="11261685" y="0"/>
                </a:cubicBezTo>
                <a:cubicBezTo>
                  <a:pt x="11464988" y="53949"/>
                  <a:pt x="11757882" y="196296"/>
                  <a:pt x="11727180" y="465495"/>
                </a:cubicBezTo>
                <a:cubicBezTo>
                  <a:pt x="11741104" y="573059"/>
                  <a:pt x="11702173" y="719638"/>
                  <a:pt x="11727180" y="949596"/>
                </a:cubicBezTo>
                <a:cubicBezTo>
                  <a:pt x="11752187" y="1179554"/>
                  <a:pt x="11726545" y="1287044"/>
                  <a:pt x="11727180" y="1396459"/>
                </a:cubicBezTo>
                <a:cubicBezTo>
                  <a:pt x="11727815" y="1505874"/>
                  <a:pt x="11676873" y="1655900"/>
                  <a:pt x="11727180" y="1824702"/>
                </a:cubicBezTo>
                <a:cubicBezTo>
                  <a:pt x="11777487" y="1993504"/>
                  <a:pt x="11700209" y="2219816"/>
                  <a:pt x="11727180" y="2327422"/>
                </a:cubicBezTo>
                <a:cubicBezTo>
                  <a:pt x="11728035" y="2598691"/>
                  <a:pt x="11582102" y="2799283"/>
                  <a:pt x="11261685" y="2792917"/>
                </a:cubicBezTo>
                <a:cubicBezTo>
                  <a:pt x="10986174" y="2832791"/>
                  <a:pt x="10851045" y="2743160"/>
                  <a:pt x="10445973" y="2792917"/>
                </a:cubicBezTo>
                <a:cubicBezTo>
                  <a:pt x="10040901" y="2842674"/>
                  <a:pt x="10064880" y="2729667"/>
                  <a:pt x="9846185" y="2792917"/>
                </a:cubicBezTo>
                <a:cubicBezTo>
                  <a:pt x="9627490" y="2856167"/>
                  <a:pt x="9677301" y="2766159"/>
                  <a:pt x="9570282" y="2792917"/>
                </a:cubicBezTo>
                <a:cubicBezTo>
                  <a:pt x="9463263" y="2819675"/>
                  <a:pt x="9350253" y="2772364"/>
                  <a:pt x="9294379" y="2792917"/>
                </a:cubicBezTo>
                <a:cubicBezTo>
                  <a:pt x="9238505" y="2813470"/>
                  <a:pt x="8816635" y="2749626"/>
                  <a:pt x="8694591" y="2792917"/>
                </a:cubicBezTo>
                <a:cubicBezTo>
                  <a:pt x="8572547" y="2836208"/>
                  <a:pt x="8049838" y="2735150"/>
                  <a:pt x="7878879" y="2792917"/>
                </a:cubicBezTo>
                <a:cubicBezTo>
                  <a:pt x="7707920" y="2850684"/>
                  <a:pt x="7456664" y="2790941"/>
                  <a:pt x="7063167" y="2792917"/>
                </a:cubicBezTo>
                <a:cubicBezTo>
                  <a:pt x="6669670" y="2794893"/>
                  <a:pt x="6803535" y="2788069"/>
                  <a:pt x="6679302" y="2792917"/>
                </a:cubicBezTo>
                <a:cubicBezTo>
                  <a:pt x="6555069" y="2797765"/>
                  <a:pt x="6137262" y="2719233"/>
                  <a:pt x="5971552" y="2792917"/>
                </a:cubicBezTo>
                <a:cubicBezTo>
                  <a:pt x="5805842" y="2866601"/>
                  <a:pt x="5320104" y="2738961"/>
                  <a:pt x="5155840" y="2792917"/>
                </a:cubicBezTo>
                <a:cubicBezTo>
                  <a:pt x="4991576" y="2846873"/>
                  <a:pt x="4705604" y="2708690"/>
                  <a:pt x="4340128" y="2792917"/>
                </a:cubicBezTo>
                <a:cubicBezTo>
                  <a:pt x="3974652" y="2877144"/>
                  <a:pt x="4188689" y="2782903"/>
                  <a:pt x="4064225" y="2792917"/>
                </a:cubicBezTo>
                <a:cubicBezTo>
                  <a:pt x="3939761" y="2802931"/>
                  <a:pt x="3663114" y="2779399"/>
                  <a:pt x="3464437" y="2792917"/>
                </a:cubicBezTo>
                <a:cubicBezTo>
                  <a:pt x="3265760" y="2806435"/>
                  <a:pt x="3272308" y="2788204"/>
                  <a:pt x="3188534" y="2792917"/>
                </a:cubicBezTo>
                <a:cubicBezTo>
                  <a:pt x="3104760" y="2797630"/>
                  <a:pt x="2764344" y="2735802"/>
                  <a:pt x="2588746" y="2792917"/>
                </a:cubicBezTo>
                <a:cubicBezTo>
                  <a:pt x="2413148" y="2850032"/>
                  <a:pt x="2254831" y="2774028"/>
                  <a:pt x="2096919" y="2792917"/>
                </a:cubicBezTo>
                <a:cubicBezTo>
                  <a:pt x="1939007" y="2811806"/>
                  <a:pt x="1742791" y="2787015"/>
                  <a:pt x="1389169" y="2792917"/>
                </a:cubicBezTo>
                <a:cubicBezTo>
                  <a:pt x="1035547" y="2798819"/>
                  <a:pt x="695551" y="2783465"/>
                  <a:pt x="465495" y="2792917"/>
                </a:cubicBezTo>
                <a:cubicBezTo>
                  <a:pt x="248835" y="2766636"/>
                  <a:pt x="-13154" y="2555845"/>
                  <a:pt x="0" y="2327422"/>
                </a:cubicBezTo>
                <a:cubicBezTo>
                  <a:pt x="-5667" y="2174368"/>
                  <a:pt x="37421" y="1991087"/>
                  <a:pt x="0" y="1861940"/>
                </a:cubicBezTo>
                <a:cubicBezTo>
                  <a:pt x="-37421" y="1732793"/>
                  <a:pt x="29175" y="1609774"/>
                  <a:pt x="0" y="1433697"/>
                </a:cubicBezTo>
                <a:cubicBezTo>
                  <a:pt x="-29175" y="1257620"/>
                  <a:pt x="40617" y="1087518"/>
                  <a:pt x="0" y="986835"/>
                </a:cubicBezTo>
                <a:cubicBezTo>
                  <a:pt x="-40617" y="886152"/>
                  <a:pt x="34281" y="626152"/>
                  <a:pt x="0" y="465495"/>
                </a:cubicBezTo>
                <a:close/>
              </a:path>
            </a:pathLst>
          </a:custGeom>
          <a:noFill/>
          <a:ln w="38100">
            <a:solidFill>
              <a:srgbClr val="21396B"/>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620"/>
              </a:spcAft>
              <a:buClrTx/>
              <a:buSzTx/>
              <a:buFontTx/>
              <a:buNone/>
              <a:tabLst/>
              <a:defRPr/>
            </a:pPr>
            <a:r>
              <a:rPr kumimoji="0" lang="x-none" sz="1800" b="1"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 Mhaláiv</a:t>
            </a:r>
            <a:endParaRPr kumimoji="0" lang="x-none"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620"/>
              </a:spcAft>
              <a:buClrTx/>
              <a:buSzTx/>
              <a:buFontTx/>
              <a:buNone/>
              <a:tabLst/>
              <a:defRPr/>
            </a:pPr>
            <a:r>
              <a:rPr kumimoji="0" lang="x-none" sz="1800" b="1"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Príomhchathair:</a:t>
            </a:r>
            <a:r>
              <a:rPr kumimoji="0" lang="x-none" sz="18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Lilongwe		</a:t>
            </a:r>
            <a:r>
              <a:rPr kumimoji="0" lang="x-none" sz="1800" b="1"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Daonra:</a:t>
            </a:r>
            <a:r>
              <a:rPr kumimoji="0" lang="x-none" sz="18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18.6 milliún          </a:t>
            </a:r>
          </a:p>
          <a:p>
            <a:pPr marL="0" marR="0" lvl="0" indent="0" algn="l" defTabSz="914400" rtl="0" eaLnBrk="1" fontAlgn="auto" latinLnBrk="0" hangingPunct="1">
              <a:lnSpc>
                <a:spcPct val="115000"/>
              </a:lnSpc>
              <a:spcBef>
                <a:spcPts val="0"/>
              </a:spcBef>
              <a:spcAft>
                <a:spcPts val="1620"/>
              </a:spcAft>
              <a:buClrTx/>
              <a:buSzTx/>
              <a:buFontTx/>
              <a:buNone/>
              <a:tabLst/>
              <a:defRPr/>
            </a:pPr>
            <a:r>
              <a:rPr kumimoji="0" lang="x-none" sz="1800" b="1" i="0" u="none" strike="noStrike" kern="1200" cap="none" spc="0" normalizeH="0" baseline="0">
                <a:ln>
                  <a:noFill/>
                </a:ln>
                <a:solidFill>
                  <a:srgbClr val="000000"/>
                </a:solidFill>
                <a:effectLst/>
                <a:uLnTx/>
                <a:uFillTx/>
                <a:latin typeface="Calibri" panose="020F0502020204030204" pitchFamily="34" charset="0"/>
                <a:cs typeface="Calibri" panose="020F0502020204030204" pitchFamily="34" charset="0"/>
              </a:rPr>
              <a:t>Cúnamh Éireann sa Mhaláiv:  </a:t>
            </a:r>
            <a:r>
              <a:rPr kumimoji="0" lang="x-none" sz="1800" b="0" i="0" u="none" strike="noStrike" kern="1200" cap="none" spc="0" normalizeH="0" baseline="0">
                <a:ln>
                  <a:noFill/>
                </a:ln>
                <a:solidFill>
                  <a:srgbClr val="000000"/>
                </a:solidFill>
                <a:effectLst/>
                <a:uLnTx/>
                <a:uFillTx/>
                <a:latin typeface="Calibri" panose="020F0502020204030204" pitchFamily="34" charset="0"/>
                <a:cs typeface="Calibri" panose="020F0502020204030204" pitchFamily="34" charset="0"/>
              </a:rPr>
              <a:t>In 2019, díláithríodh 97,500 duine óna n‑áit chónaithe i ndeisceart na Maláive mar thoradh ar tharluithe adhaimsire, Cioclón Idai ina measc.  Thacaigh Éire, i gcomhpháirtíocht le heagraíochtaí neamhrialtasacha Éireannacha amhail Concern, Goal agus Trócaire, le 5,500 teaghlach trí airgead tirim, uisce glan, síolta le cur sa gheimhreadh, agus soirn atá coigilteach ar fhuinneamh agus grianlampaí a chur ar fáil.</a:t>
            </a:r>
            <a:endParaRPr kumimoji="0" lang="x-none"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 name="TextBox 1">
            <a:extLst>
              <a:ext uri="{FF2B5EF4-FFF2-40B4-BE49-F238E27FC236}">
                <a16:creationId xmlns:a16="http://schemas.microsoft.com/office/drawing/2014/main" id="{D2B0E9CF-4B0B-464F-ADF9-CE9E96E5E2EB}"/>
              </a:ext>
            </a:extLst>
          </p:cNvPr>
          <p:cNvSpPr txBox="1"/>
          <p:nvPr/>
        </p:nvSpPr>
        <p:spPr>
          <a:xfrm>
            <a:off x="697211" y="6464356"/>
            <a:ext cx="67842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400" b="0" i="0" u="none" strike="noStrike" kern="1200" cap="none" normalizeH="0" baseline="0">
                <a:ln>
                  <a:noFill/>
                </a:ln>
                <a:solidFill>
                  <a:srgbClr val="3E1B44"/>
                </a:solidFill>
                <a:effectLst/>
                <a:uLnTx/>
                <a:uFillTx/>
                <a:latin typeface="Trebuchet MS"/>
                <a:sym typeface="Trebuchet MS"/>
              </a:rPr>
              <a:t>Sleamhnán 5 de 8 | Obair i gcomhpháirtíocht: ullmhú thráth na gceist</a:t>
            </a:r>
            <a:endParaRPr kumimoji="0" lang="x-none" sz="1100" b="0" i="0" u="none" strike="noStrike" kern="1200" cap="none" normalizeH="0" baseline="0" noProof="0" dirty="0">
              <a:ln>
                <a:noFill/>
              </a:ln>
              <a:solidFill>
                <a:srgbClr val="3E1B44"/>
              </a:solidFill>
              <a:effectLst/>
              <a:uLnTx/>
              <a:uFillTx/>
              <a:latin typeface="Trebuchet MS"/>
              <a:sym typeface="Trebuchet MS"/>
            </a:endParaRPr>
          </a:p>
        </p:txBody>
      </p:sp>
      <p:pic>
        <p:nvPicPr>
          <p:cNvPr id="12" name="Picture 11" descr="Icon&#10;&#10;Description automatically generated">
            <a:extLst>
              <a:ext uri="{FF2B5EF4-FFF2-40B4-BE49-F238E27FC236}">
                <a16:creationId xmlns:a16="http://schemas.microsoft.com/office/drawing/2014/main" id="{30899F63-7343-42EC-B6C5-E92B73D248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4697" y="4047743"/>
            <a:ext cx="920384" cy="920384"/>
          </a:xfrm>
          <a:prstGeom prst="rect">
            <a:avLst/>
          </a:prstGeom>
        </p:spPr>
      </p:pic>
      <p:pic>
        <p:nvPicPr>
          <p:cNvPr id="13" name="Picture 12" descr="A picture containing icon&#10;&#10;Description automatically generated">
            <a:extLst>
              <a:ext uri="{FF2B5EF4-FFF2-40B4-BE49-F238E27FC236}">
                <a16:creationId xmlns:a16="http://schemas.microsoft.com/office/drawing/2014/main" id="{7F51DC4E-8BB3-4C76-BFAC-F6D906CBFF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89761" y="4059515"/>
            <a:ext cx="920384" cy="920384"/>
          </a:xfrm>
          <a:prstGeom prst="rect">
            <a:avLst/>
          </a:prstGeom>
        </p:spPr>
      </p:pic>
      <p:pic>
        <p:nvPicPr>
          <p:cNvPr id="15" name="Picture 14" descr="Icon&#10;&#10;Description automatically generated">
            <a:extLst>
              <a:ext uri="{FF2B5EF4-FFF2-40B4-BE49-F238E27FC236}">
                <a16:creationId xmlns:a16="http://schemas.microsoft.com/office/drawing/2014/main" id="{42E5422B-030C-454F-B1E6-8945DBD2FF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14825" y="4057073"/>
            <a:ext cx="920384" cy="920384"/>
          </a:xfrm>
          <a:prstGeom prst="rect">
            <a:avLst/>
          </a:prstGeom>
        </p:spPr>
      </p:pic>
    </p:spTree>
    <p:extLst>
      <p:ext uri="{BB962C8B-B14F-4D97-AF65-F5344CB8AC3E}">
        <p14:creationId xmlns:p14="http://schemas.microsoft.com/office/powerpoint/2010/main" val="1841247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275F5BF-437E-6742-8375-BFFEAD493452}"/>
              </a:ext>
            </a:extLst>
          </p:cNvPr>
          <p:cNvSpPr txBox="1"/>
          <p:nvPr/>
        </p:nvSpPr>
        <p:spPr>
          <a:xfrm>
            <a:off x="697212" y="6464356"/>
            <a:ext cx="60954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400" b="0" i="0" u="none" strike="noStrike" kern="1200" cap="none" normalizeH="0" baseline="0">
                <a:ln>
                  <a:noFill/>
                </a:ln>
                <a:solidFill>
                  <a:srgbClr val="3E1B44"/>
                </a:solidFill>
                <a:effectLst/>
                <a:uLnTx/>
                <a:uFillTx/>
                <a:latin typeface="Trebuchet MS"/>
                <a:sym typeface="Trebuchet MS"/>
              </a:rPr>
              <a:t>Sleamhnán 6 de 8 | Obair i gcomhpháirtíocht: ullmhú thráth na gceist</a:t>
            </a:r>
            <a:endParaRPr kumimoji="0" lang="x-none" sz="1100" b="0" i="0" u="none" strike="noStrike" kern="1200" cap="none" normalizeH="0" baseline="0" noProof="0" dirty="0">
              <a:ln>
                <a:noFill/>
              </a:ln>
              <a:solidFill>
                <a:srgbClr val="3E1B44"/>
              </a:solidFill>
              <a:effectLst/>
              <a:uLnTx/>
              <a:uFillTx/>
              <a:latin typeface="Trebuchet MS"/>
              <a:sym typeface="Trebuchet MS"/>
            </a:endParaRPr>
          </a:p>
        </p:txBody>
      </p:sp>
      <p:sp>
        <p:nvSpPr>
          <p:cNvPr id="10" name="Title 5">
            <a:extLst>
              <a:ext uri="{FF2B5EF4-FFF2-40B4-BE49-F238E27FC236}">
                <a16:creationId xmlns:a16="http://schemas.microsoft.com/office/drawing/2014/main" id="{72CF85F2-32E8-D245-B777-D545D7270E16}"/>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x-none" sz="4400" b="0" i="0" u="none" strike="noStrike" kern="1200" cap="none" normalizeH="0" baseline="0" dirty="0">
                <a:ln>
                  <a:noFill/>
                </a:ln>
                <a:solidFill>
                  <a:srgbClr val="B70289"/>
                </a:solidFill>
                <a:effectLst/>
                <a:uLnTx/>
                <a:uFillTx/>
                <a:latin typeface="+mj-lt"/>
                <a:cs typeface="+mn-cs"/>
                <a:sym typeface="Ziggurat HTF-Black"/>
              </a:rPr>
              <a:t>Gníomhaíocht 2</a:t>
            </a:r>
            <a:endParaRPr kumimoji="0" lang="x-none" sz="4400" b="0" i="0" u="none" strike="noStrike" kern="1200" cap="none" normalizeH="0" baseline="0" noProof="0" dirty="0">
              <a:ln>
                <a:noFill/>
              </a:ln>
              <a:solidFill>
                <a:srgbClr val="B70289"/>
              </a:solidFill>
              <a:effectLst/>
              <a:uLnTx/>
              <a:uFillTx/>
              <a:latin typeface="+mj-lt"/>
              <a:cs typeface="+mn-cs"/>
              <a:sym typeface="Ziggurat HTF-Black"/>
            </a:endParaRPr>
          </a:p>
        </p:txBody>
      </p:sp>
      <p:sp>
        <p:nvSpPr>
          <p:cNvPr id="6" name="Rectangle: Rounded Corners 5">
            <a:extLst>
              <a:ext uri="{FF2B5EF4-FFF2-40B4-BE49-F238E27FC236}">
                <a16:creationId xmlns:a16="http://schemas.microsoft.com/office/drawing/2014/main" id="{59A91B87-3C27-4458-A2CF-4D01BFE66875}"/>
              </a:ext>
            </a:extLst>
          </p:cNvPr>
          <p:cNvSpPr/>
          <p:nvPr/>
        </p:nvSpPr>
        <p:spPr>
          <a:xfrm>
            <a:off x="232410" y="3725683"/>
            <a:ext cx="11727180" cy="2416156"/>
          </a:xfrm>
          <a:custGeom>
            <a:avLst/>
            <a:gdLst>
              <a:gd name="connsiteX0" fmla="*/ 0 w 11727180"/>
              <a:gd name="connsiteY0" fmla="*/ 402701 h 2416156"/>
              <a:gd name="connsiteX1" fmla="*/ 402701 w 11727180"/>
              <a:gd name="connsiteY1" fmla="*/ 0 h 2416156"/>
              <a:gd name="connsiteX2" fmla="*/ 977531 w 11727180"/>
              <a:gd name="connsiteY2" fmla="*/ 0 h 2416156"/>
              <a:gd name="connsiteX3" fmla="*/ 1333926 w 11727180"/>
              <a:gd name="connsiteY3" fmla="*/ 0 h 2416156"/>
              <a:gd name="connsiteX4" fmla="*/ 1799539 w 11727180"/>
              <a:gd name="connsiteY4" fmla="*/ 0 h 2416156"/>
              <a:gd name="connsiteX5" fmla="*/ 2046716 w 11727180"/>
              <a:gd name="connsiteY5" fmla="*/ 0 h 2416156"/>
              <a:gd name="connsiteX6" fmla="*/ 2512329 w 11727180"/>
              <a:gd name="connsiteY6" fmla="*/ 0 h 2416156"/>
              <a:gd name="connsiteX7" fmla="*/ 3305595 w 11727180"/>
              <a:gd name="connsiteY7" fmla="*/ 0 h 2416156"/>
              <a:gd name="connsiteX8" fmla="*/ 3880425 w 11727180"/>
              <a:gd name="connsiteY8" fmla="*/ 0 h 2416156"/>
              <a:gd name="connsiteX9" fmla="*/ 4455255 w 11727180"/>
              <a:gd name="connsiteY9" fmla="*/ 0 h 2416156"/>
              <a:gd name="connsiteX10" fmla="*/ 4702433 w 11727180"/>
              <a:gd name="connsiteY10" fmla="*/ 0 h 2416156"/>
              <a:gd name="connsiteX11" fmla="*/ 5386481 w 11727180"/>
              <a:gd name="connsiteY11" fmla="*/ 0 h 2416156"/>
              <a:gd name="connsiteX12" fmla="*/ 6070529 w 11727180"/>
              <a:gd name="connsiteY12" fmla="*/ 0 h 2416156"/>
              <a:gd name="connsiteX13" fmla="*/ 6536142 w 11727180"/>
              <a:gd name="connsiteY13" fmla="*/ 0 h 2416156"/>
              <a:gd name="connsiteX14" fmla="*/ 7329408 w 11727180"/>
              <a:gd name="connsiteY14" fmla="*/ 0 h 2416156"/>
              <a:gd name="connsiteX15" fmla="*/ 7795020 w 11727180"/>
              <a:gd name="connsiteY15" fmla="*/ 0 h 2416156"/>
              <a:gd name="connsiteX16" fmla="*/ 8369851 w 11727180"/>
              <a:gd name="connsiteY16" fmla="*/ 0 h 2416156"/>
              <a:gd name="connsiteX17" fmla="*/ 9053899 w 11727180"/>
              <a:gd name="connsiteY17" fmla="*/ 0 h 2416156"/>
              <a:gd name="connsiteX18" fmla="*/ 9628729 w 11727180"/>
              <a:gd name="connsiteY18" fmla="*/ 0 h 2416156"/>
              <a:gd name="connsiteX19" fmla="*/ 10203560 w 11727180"/>
              <a:gd name="connsiteY19" fmla="*/ 0 h 2416156"/>
              <a:gd name="connsiteX20" fmla="*/ 10450737 w 11727180"/>
              <a:gd name="connsiteY20" fmla="*/ 0 h 2416156"/>
              <a:gd name="connsiteX21" fmla="*/ 11324479 w 11727180"/>
              <a:gd name="connsiteY21" fmla="*/ 0 h 2416156"/>
              <a:gd name="connsiteX22" fmla="*/ 11727180 w 11727180"/>
              <a:gd name="connsiteY22" fmla="*/ 402701 h 2416156"/>
              <a:gd name="connsiteX23" fmla="*/ 11727180 w 11727180"/>
              <a:gd name="connsiteY23" fmla="*/ 971834 h 2416156"/>
              <a:gd name="connsiteX24" fmla="*/ 11727180 w 11727180"/>
              <a:gd name="connsiteY24" fmla="*/ 1524860 h 2416156"/>
              <a:gd name="connsiteX25" fmla="*/ 11727180 w 11727180"/>
              <a:gd name="connsiteY25" fmla="*/ 2013455 h 2416156"/>
              <a:gd name="connsiteX26" fmla="*/ 11324479 w 11727180"/>
              <a:gd name="connsiteY26" fmla="*/ 2416156 h 2416156"/>
              <a:gd name="connsiteX27" fmla="*/ 11077302 w 11727180"/>
              <a:gd name="connsiteY27" fmla="*/ 2416156 h 2416156"/>
              <a:gd name="connsiteX28" fmla="*/ 10611689 w 11727180"/>
              <a:gd name="connsiteY28" fmla="*/ 2416156 h 2416156"/>
              <a:gd name="connsiteX29" fmla="*/ 10364512 w 11727180"/>
              <a:gd name="connsiteY29" fmla="*/ 2416156 h 2416156"/>
              <a:gd name="connsiteX30" fmla="*/ 9680464 w 11727180"/>
              <a:gd name="connsiteY30" fmla="*/ 2416156 h 2416156"/>
              <a:gd name="connsiteX31" fmla="*/ 9214851 w 11727180"/>
              <a:gd name="connsiteY31" fmla="*/ 2416156 h 2416156"/>
              <a:gd name="connsiteX32" fmla="*/ 8640021 w 11727180"/>
              <a:gd name="connsiteY32" fmla="*/ 2416156 h 2416156"/>
              <a:gd name="connsiteX33" fmla="*/ 8065191 w 11727180"/>
              <a:gd name="connsiteY33" fmla="*/ 2416156 h 2416156"/>
              <a:gd name="connsiteX34" fmla="*/ 7599578 w 11727180"/>
              <a:gd name="connsiteY34" fmla="*/ 2416156 h 2416156"/>
              <a:gd name="connsiteX35" fmla="*/ 7352401 w 11727180"/>
              <a:gd name="connsiteY35" fmla="*/ 2416156 h 2416156"/>
              <a:gd name="connsiteX36" fmla="*/ 6668353 w 11727180"/>
              <a:gd name="connsiteY36" fmla="*/ 2416156 h 2416156"/>
              <a:gd name="connsiteX37" fmla="*/ 5875087 w 11727180"/>
              <a:gd name="connsiteY37" fmla="*/ 2416156 h 2416156"/>
              <a:gd name="connsiteX38" fmla="*/ 5191038 w 11727180"/>
              <a:gd name="connsiteY38" fmla="*/ 2416156 h 2416156"/>
              <a:gd name="connsiteX39" fmla="*/ 4506990 w 11727180"/>
              <a:gd name="connsiteY39" fmla="*/ 2416156 h 2416156"/>
              <a:gd name="connsiteX40" fmla="*/ 3932160 w 11727180"/>
              <a:gd name="connsiteY40" fmla="*/ 2416156 h 2416156"/>
              <a:gd name="connsiteX41" fmla="*/ 3575765 w 11727180"/>
              <a:gd name="connsiteY41" fmla="*/ 2416156 h 2416156"/>
              <a:gd name="connsiteX42" fmla="*/ 3000935 w 11727180"/>
              <a:gd name="connsiteY42" fmla="*/ 2416156 h 2416156"/>
              <a:gd name="connsiteX43" fmla="*/ 2426104 w 11727180"/>
              <a:gd name="connsiteY43" fmla="*/ 2416156 h 2416156"/>
              <a:gd name="connsiteX44" fmla="*/ 2069709 w 11727180"/>
              <a:gd name="connsiteY44" fmla="*/ 2416156 h 2416156"/>
              <a:gd name="connsiteX45" fmla="*/ 1713314 w 11727180"/>
              <a:gd name="connsiteY45" fmla="*/ 2416156 h 2416156"/>
              <a:gd name="connsiteX46" fmla="*/ 1466137 w 11727180"/>
              <a:gd name="connsiteY46" fmla="*/ 2416156 h 2416156"/>
              <a:gd name="connsiteX47" fmla="*/ 1218960 w 11727180"/>
              <a:gd name="connsiteY47" fmla="*/ 2416156 h 2416156"/>
              <a:gd name="connsiteX48" fmla="*/ 402701 w 11727180"/>
              <a:gd name="connsiteY48" fmla="*/ 2416156 h 2416156"/>
              <a:gd name="connsiteX49" fmla="*/ 0 w 11727180"/>
              <a:gd name="connsiteY49" fmla="*/ 2013455 h 2416156"/>
              <a:gd name="connsiteX50" fmla="*/ 0 w 11727180"/>
              <a:gd name="connsiteY50" fmla="*/ 1508752 h 2416156"/>
              <a:gd name="connsiteX51" fmla="*/ 0 w 11727180"/>
              <a:gd name="connsiteY51" fmla="*/ 1004049 h 2416156"/>
              <a:gd name="connsiteX52" fmla="*/ 0 w 11727180"/>
              <a:gd name="connsiteY52" fmla="*/ 402701 h 241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27180" h="2416156" fill="none" extrusionOk="0">
                <a:moveTo>
                  <a:pt x="0" y="402701"/>
                </a:moveTo>
                <a:cubicBezTo>
                  <a:pt x="-7454" y="207399"/>
                  <a:pt x="134157" y="-19952"/>
                  <a:pt x="402701" y="0"/>
                </a:cubicBezTo>
                <a:cubicBezTo>
                  <a:pt x="587814" y="-13673"/>
                  <a:pt x="744521" y="35925"/>
                  <a:pt x="977531" y="0"/>
                </a:cubicBezTo>
                <a:cubicBezTo>
                  <a:pt x="1210541" y="-35925"/>
                  <a:pt x="1202165" y="8588"/>
                  <a:pt x="1333926" y="0"/>
                </a:cubicBezTo>
                <a:cubicBezTo>
                  <a:pt x="1465688" y="-8588"/>
                  <a:pt x="1672333" y="27182"/>
                  <a:pt x="1799539" y="0"/>
                </a:cubicBezTo>
                <a:cubicBezTo>
                  <a:pt x="1926745" y="-27182"/>
                  <a:pt x="1946844" y="28338"/>
                  <a:pt x="2046716" y="0"/>
                </a:cubicBezTo>
                <a:cubicBezTo>
                  <a:pt x="2146588" y="-28338"/>
                  <a:pt x="2379210" y="8007"/>
                  <a:pt x="2512329" y="0"/>
                </a:cubicBezTo>
                <a:cubicBezTo>
                  <a:pt x="2645448" y="-8007"/>
                  <a:pt x="3132611" y="58473"/>
                  <a:pt x="3305595" y="0"/>
                </a:cubicBezTo>
                <a:cubicBezTo>
                  <a:pt x="3478579" y="-58473"/>
                  <a:pt x="3718228" y="30633"/>
                  <a:pt x="3880425" y="0"/>
                </a:cubicBezTo>
                <a:cubicBezTo>
                  <a:pt x="4042622" y="-30633"/>
                  <a:pt x="4280833" y="49949"/>
                  <a:pt x="4455255" y="0"/>
                </a:cubicBezTo>
                <a:cubicBezTo>
                  <a:pt x="4629677" y="-49949"/>
                  <a:pt x="4630715" y="21465"/>
                  <a:pt x="4702433" y="0"/>
                </a:cubicBezTo>
                <a:cubicBezTo>
                  <a:pt x="4774151" y="-21465"/>
                  <a:pt x="5186474" y="71479"/>
                  <a:pt x="5386481" y="0"/>
                </a:cubicBezTo>
                <a:cubicBezTo>
                  <a:pt x="5586488" y="-71479"/>
                  <a:pt x="5760866" y="57507"/>
                  <a:pt x="6070529" y="0"/>
                </a:cubicBezTo>
                <a:cubicBezTo>
                  <a:pt x="6380192" y="-57507"/>
                  <a:pt x="6366204" y="45071"/>
                  <a:pt x="6536142" y="0"/>
                </a:cubicBezTo>
                <a:cubicBezTo>
                  <a:pt x="6706080" y="-45071"/>
                  <a:pt x="6964425" y="87966"/>
                  <a:pt x="7329408" y="0"/>
                </a:cubicBezTo>
                <a:cubicBezTo>
                  <a:pt x="7694391" y="-87966"/>
                  <a:pt x="7586705" y="3810"/>
                  <a:pt x="7795020" y="0"/>
                </a:cubicBezTo>
                <a:cubicBezTo>
                  <a:pt x="8003335" y="-3810"/>
                  <a:pt x="8169107" y="31184"/>
                  <a:pt x="8369851" y="0"/>
                </a:cubicBezTo>
                <a:cubicBezTo>
                  <a:pt x="8570595" y="-31184"/>
                  <a:pt x="8731556" y="36674"/>
                  <a:pt x="9053899" y="0"/>
                </a:cubicBezTo>
                <a:cubicBezTo>
                  <a:pt x="9376242" y="-36674"/>
                  <a:pt x="9492183" y="12576"/>
                  <a:pt x="9628729" y="0"/>
                </a:cubicBezTo>
                <a:cubicBezTo>
                  <a:pt x="9765275" y="-12576"/>
                  <a:pt x="10049665" y="4683"/>
                  <a:pt x="10203560" y="0"/>
                </a:cubicBezTo>
                <a:cubicBezTo>
                  <a:pt x="10357455" y="-4683"/>
                  <a:pt x="10349201" y="2509"/>
                  <a:pt x="10450737" y="0"/>
                </a:cubicBezTo>
                <a:cubicBezTo>
                  <a:pt x="10552273" y="-2509"/>
                  <a:pt x="11014363" y="60117"/>
                  <a:pt x="11324479" y="0"/>
                </a:cubicBezTo>
                <a:cubicBezTo>
                  <a:pt x="11528444" y="-13407"/>
                  <a:pt x="11710261" y="131519"/>
                  <a:pt x="11727180" y="402701"/>
                </a:cubicBezTo>
                <a:cubicBezTo>
                  <a:pt x="11739336" y="605790"/>
                  <a:pt x="11664282" y="800656"/>
                  <a:pt x="11727180" y="971834"/>
                </a:cubicBezTo>
                <a:cubicBezTo>
                  <a:pt x="11790078" y="1143012"/>
                  <a:pt x="11723070" y="1315430"/>
                  <a:pt x="11727180" y="1524860"/>
                </a:cubicBezTo>
                <a:cubicBezTo>
                  <a:pt x="11731290" y="1734290"/>
                  <a:pt x="11689849" y="1859629"/>
                  <a:pt x="11727180" y="2013455"/>
                </a:cubicBezTo>
                <a:cubicBezTo>
                  <a:pt x="11704564" y="2185277"/>
                  <a:pt x="11541810" y="2378557"/>
                  <a:pt x="11324479" y="2416156"/>
                </a:cubicBezTo>
                <a:cubicBezTo>
                  <a:pt x="11228655" y="2440110"/>
                  <a:pt x="11143148" y="2393256"/>
                  <a:pt x="11077302" y="2416156"/>
                </a:cubicBezTo>
                <a:cubicBezTo>
                  <a:pt x="11011456" y="2439056"/>
                  <a:pt x="10842178" y="2377632"/>
                  <a:pt x="10611689" y="2416156"/>
                </a:cubicBezTo>
                <a:cubicBezTo>
                  <a:pt x="10381200" y="2454680"/>
                  <a:pt x="10418354" y="2402837"/>
                  <a:pt x="10364512" y="2416156"/>
                </a:cubicBezTo>
                <a:cubicBezTo>
                  <a:pt x="10310670" y="2429475"/>
                  <a:pt x="9871262" y="2405079"/>
                  <a:pt x="9680464" y="2416156"/>
                </a:cubicBezTo>
                <a:cubicBezTo>
                  <a:pt x="9489666" y="2427233"/>
                  <a:pt x="9435470" y="2388565"/>
                  <a:pt x="9214851" y="2416156"/>
                </a:cubicBezTo>
                <a:cubicBezTo>
                  <a:pt x="8994232" y="2443747"/>
                  <a:pt x="8763722" y="2404323"/>
                  <a:pt x="8640021" y="2416156"/>
                </a:cubicBezTo>
                <a:cubicBezTo>
                  <a:pt x="8516320" y="2427989"/>
                  <a:pt x="8349811" y="2400691"/>
                  <a:pt x="8065191" y="2416156"/>
                </a:cubicBezTo>
                <a:cubicBezTo>
                  <a:pt x="7780571" y="2431621"/>
                  <a:pt x="7732073" y="2365371"/>
                  <a:pt x="7599578" y="2416156"/>
                </a:cubicBezTo>
                <a:cubicBezTo>
                  <a:pt x="7467083" y="2466941"/>
                  <a:pt x="7474738" y="2408071"/>
                  <a:pt x="7352401" y="2416156"/>
                </a:cubicBezTo>
                <a:cubicBezTo>
                  <a:pt x="7230064" y="2424241"/>
                  <a:pt x="6843778" y="2385157"/>
                  <a:pt x="6668353" y="2416156"/>
                </a:cubicBezTo>
                <a:cubicBezTo>
                  <a:pt x="6492928" y="2447155"/>
                  <a:pt x="6106486" y="2338808"/>
                  <a:pt x="5875087" y="2416156"/>
                </a:cubicBezTo>
                <a:cubicBezTo>
                  <a:pt x="5643688" y="2493504"/>
                  <a:pt x="5406535" y="2377844"/>
                  <a:pt x="5191038" y="2416156"/>
                </a:cubicBezTo>
                <a:cubicBezTo>
                  <a:pt x="4975541" y="2454468"/>
                  <a:pt x="4662775" y="2358620"/>
                  <a:pt x="4506990" y="2416156"/>
                </a:cubicBezTo>
                <a:cubicBezTo>
                  <a:pt x="4351205" y="2473692"/>
                  <a:pt x="4153472" y="2390866"/>
                  <a:pt x="3932160" y="2416156"/>
                </a:cubicBezTo>
                <a:cubicBezTo>
                  <a:pt x="3710848" y="2441446"/>
                  <a:pt x="3695349" y="2374851"/>
                  <a:pt x="3575765" y="2416156"/>
                </a:cubicBezTo>
                <a:cubicBezTo>
                  <a:pt x="3456181" y="2457461"/>
                  <a:pt x="3142610" y="2356786"/>
                  <a:pt x="3000935" y="2416156"/>
                </a:cubicBezTo>
                <a:cubicBezTo>
                  <a:pt x="2859260" y="2475526"/>
                  <a:pt x="2567746" y="2392863"/>
                  <a:pt x="2426104" y="2416156"/>
                </a:cubicBezTo>
                <a:cubicBezTo>
                  <a:pt x="2284462" y="2439449"/>
                  <a:pt x="2159703" y="2413030"/>
                  <a:pt x="2069709" y="2416156"/>
                </a:cubicBezTo>
                <a:cubicBezTo>
                  <a:pt x="1979715" y="2419282"/>
                  <a:pt x="1839560" y="2406818"/>
                  <a:pt x="1713314" y="2416156"/>
                </a:cubicBezTo>
                <a:cubicBezTo>
                  <a:pt x="1587068" y="2425494"/>
                  <a:pt x="1580151" y="2387038"/>
                  <a:pt x="1466137" y="2416156"/>
                </a:cubicBezTo>
                <a:cubicBezTo>
                  <a:pt x="1352123" y="2445274"/>
                  <a:pt x="1295413" y="2398304"/>
                  <a:pt x="1218960" y="2416156"/>
                </a:cubicBezTo>
                <a:cubicBezTo>
                  <a:pt x="1142507" y="2434008"/>
                  <a:pt x="588198" y="2371946"/>
                  <a:pt x="402701" y="2416156"/>
                </a:cubicBezTo>
                <a:cubicBezTo>
                  <a:pt x="151572" y="2413544"/>
                  <a:pt x="-15857" y="2206425"/>
                  <a:pt x="0" y="2013455"/>
                </a:cubicBezTo>
                <a:cubicBezTo>
                  <a:pt x="-53761" y="1904656"/>
                  <a:pt x="11329" y="1687494"/>
                  <a:pt x="0" y="1508752"/>
                </a:cubicBezTo>
                <a:cubicBezTo>
                  <a:pt x="-11329" y="1330010"/>
                  <a:pt x="1251" y="1193446"/>
                  <a:pt x="0" y="1004049"/>
                </a:cubicBezTo>
                <a:cubicBezTo>
                  <a:pt x="-1251" y="814652"/>
                  <a:pt x="40271" y="613232"/>
                  <a:pt x="0" y="402701"/>
                </a:cubicBezTo>
                <a:close/>
              </a:path>
              <a:path w="11727180" h="2416156" stroke="0" extrusionOk="0">
                <a:moveTo>
                  <a:pt x="0" y="402701"/>
                </a:moveTo>
                <a:cubicBezTo>
                  <a:pt x="-13958" y="161193"/>
                  <a:pt x="175057" y="-3342"/>
                  <a:pt x="402701" y="0"/>
                </a:cubicBezTo>
                <a:cubicBezTo>
                  <a:pt x="595171" y="-71610"/>
                  <a:pt x="985208" y="31823"/>
                  <a:pt x="1195967" y="0"/>
                </a:cubicBezTo>
                <a:cubicBezTo>
                  <a:pt x="1406726" y="-31823"/>
                  <a:pt x="1680276" y="78456"/>
                  <a:pt x="1880015" y="0"/>
                </a:cubicBezTo>
                <a:cubicBezTo>
                  <a:pt x="2079754" y="-78456"/>
                  <a:pt x="2031800" y="12919"/>
                  <a:pt x="2127192" y="0"/>
                </a:cubicBezTo>
                <a:cubicBezTo>
                  <a:pt x="2222584" y="-12919"/>
                  <a:pt x="2393702" y="7069"/>
                  <a:pt x="2483587" y="0"/>
                </a:cubicBezTo>
                <a:cubicBezTo>
                  <a:pt x="2573472" y="-7069"/>
                  <a:pt x="2878367" y="42715"/>
                  <a:pt x="3167635" y="0"/>
                </a:cubicBezTo>
                <a:cubicBezTo>
                  <a:pt x="3456903" y="-42715"/>
                  <a:pt x="3347185" y="10519"/>
                  <a:pt x="3524030" y="0"/>
                </a:cubicBezTo>
                <a:cubicBezTo>
                  <a:pt x="3700875" y="-10519"/>
                  <a:pt x="3948526" y="2528"/>
                  <a:pt x="4098861" y="0"/>
                </a:cubicBezTo>
                <a:cubicBezTo>
                  <a:pt x="4249196" y="-2528"/>
                  <a:pt x="4259537" y="14456"/>
                  <a:pt x="4346038" y="0"/>
                </a:cubicBezTo>
                <a:cubicBezTo>
                  <a:pt x="4432539" y="-14456"/>
                  <a:pt x="4785194" y="26246"/>
                  <a:pt x="4920868" y="0"/>
                </a:cubicBezTo>
                <a:cubicBezTo>
                  <a:pt x="5056542" y="-26246"/>
                  <a:pt x="5225332" y="10018"/>
                  <a:pt x="5495699" y="0"/>
                </a:cubicBezTo>
                <a:cubicBezTo>
                  <a:pt x="5766066" y="-10018"/>
                  <a:pt x="5924445" y="3554"/>
                  <a:pt x="6179747" y="0"/>
                </a:cubicBezTo>
                <a:cubicBezTo>
                  <a:pt x="6435049" y="-3554"/>
                  <a:pt x="6362279" y="28653"/>
                  <a:pt x="6426924" y="0"/>
                </a:cubicBezTo>
                <a:cubicBezTo>
                  <a:pt x="6491569" y="-28653"/>
                  <a:pt x="6883653" y="58681"/>
                  <a:pt x="7001754" y="0"/>
                </a:cubicBezTo>
                <a:cubicBezTo>
                  <a:pt x="7119855" y="-58681"/>
                  <a:pt x="7507404" y="17274"/>
                  <a:pt x="7795020" y="0"/>
                </a:cubicBezTo>
                <a:cubicBezTo>
                  <a:pt x="8082636" y="-17274"/>
                  <a:pt x="8138949" y="9781"/>
                  <a:pt x="8260633" y="0"/>
                </a:cubicBezTo>
                <a:cubicBezTo>
                  <a:pt x="8382317" y="-9781"/>
                  <a:pt x="8764606" y="36862"/>
                  <a:pt x="8944681" y="0"/>
                </a:cubicBezTo>
                <a:cubicBezTo>
                  <a:pt x="9124756" y="-36862"/>
                  <a:pt x="9260338" y="31360"/>
                  <a:pt x="9519511" y="0"/>
                </a:cubicBezTo>
                <a:cubicBezTo>
                  <a:pt x="9778684" y="-31360"/>
                  <a:pt x="10059066" y="41242"/>
                  <a:pt x="10203560" y="0"/>
                </a:cubicBezTo>
                <a:cubicBezTo>
                  <a:pt x="10348054" y="-41242"/>
                  <a:pt x="10892643" y="131093"/>
                  <a:pt x="11324479" y="0"/>
                </a:cubicBezTo>
                <a:cubicBezTo>
                  <a:pt x="11541279" y="5623"/>
                  <a:pt x="11780736" y="159164"/>
                  <a:pt x="11727180" y="402701"/>
                </a:cubicBezTo>
                <a:cubicBezTo>
                  <a:pt x="11747849" y="519324"/>
                  <a:pt x="11723987" y="729556"/>
                  <a:pt x="11727180" y="955727"/>
                </a:cubicBezTo>
                <a:cubicBezTo>
                  <a:pt x="11730373" y="1181898"/>
                  <a:pt x="11722519" y="1260102"/>
                  <a:pt x="11727180" y="1476537"/>
                </a:cubicBezTo>
                <a:cubicBezTo>
                  <a:pt x="11731841" y="1692972"/>
                  <a:pt x="11704726" y="1814264"/>
                  <a:pt x="11727180" y="2013455"/>
                </a:cubicBezTo>
                <a:cubicBezTo>
                  <a:pt x="11663917" y="2241693"/>
                  <a:pt x="11507745" y="2366426"/>
                  <a:pt x="11324479" y="2416156"/>
                </a:cubicBezTo>
                <a:cubicBezTo>
                  <a:pt x="11176030" y="2432113"/>
                  <a:pt x="11092679" y="2412218"/>
                  <a:pt x="10968084" y="2416156"/>
                </a:cubicBezTo>
                <a:cubicBezTo>
                  <a:pt x="10843489" y="2420094"/>
                  <a:pt x="10796129" y="2398441"/>
                  <a:pt x="10720907" y="2416156"/>
                </a:cubicBezTo>
                <a:cubicBezTo>
                  <a:pt x="10645685" y="2433871"/>
                  <a:pt x="10348211" y="2369757"/>
                  <a:pt x="10146077" y="2416156"/>
                </a:cubicBezTo>
                <a:cubicBezTo>
                  <a:pt x="9943943" y="2462555"/>
                  <a:pt x="10018883" y="2415136"/>
                  <a:pt x="9898900" y="2416156"/>
                </a:cubicBezTo>
                <a:cubicBezTo>
                  <a:pt x="9778917" y="2417176"/>
                  <a:pt x="9739861" y="2410076"/>
                  <a:pt x="9651722" y="2416156"/>
                </a:cubicBezTo>
                <a:cubicBezTo>
                  <a:pt x="9563583" y="2422236"/>
                  <a:pt x="9245817" y="2359257"/>
                  <a:pt x="9076892" y="2416156"/>
                </a:cubicBezTo>
                <a:cubicBezTo>
                  <a:pt x="8907967" y="2473055"/>
                  <a:pt x="8481086" y="2348304"/>
                  <a:pt x="8283626" y="2416156"/>
                </a:cubicBezTo>
                <a:cubicBezTo>
                  <a:pt x="8086166" y="2484008"/>
                  <a:pt x="7774950" y="2341685"/>
                  <a:pt x="7490360" y="2416156"/>
                </a:cubicBezTo>
                <a:cubicBezTo>
                  <a:pt x="7205770" y="2490627"/>
                  <a:pt x="7262265" y="2380469"/>
                  <a:pt x="7133965" y="2416156"/>
                </a:cubicBezTo>
                <a:cubicBezTo>
                  <a:pt x="7005666" y="2451843"/>
                  <a:pt x="6698599" y="2380292"/>
                  <a:pt x="6449917" y="2416156"/>
                </a:cubicBezTo>
                <a:cubicBezTo>
                  <a:pt x="6201235" y="2452020"/>
                  <a:pt x="5997888" y="2333302"/>
                  <a:pt x="5656651" y="2416156"/>
                </a:cubicBezTo>
                <a:cubicBezTo>
                  <a:pt x="5315414" y="2499010"/>
                  <a:pt x="5250382" y="2397784"/>
                  <a:pt x="4863385" y="2416156"/>
                </a:cubicBezTo>
                <a:cubicBezTo>
                  <a:pt x="4476388" y="2434528"/>
                  <a:pt x="4694792" y="2397375"/>
                  <a:pt x="4616208" y="2416156"/>
                </a:cubicBezTo>
                <a:cubicBezTo>
                  <a:pt x="4537624" y="2434937"/>
                  <a:pt x="4290375" y="2414726"/>
                  <a:pt x="4041378" y="2416156"/>
                </a:cubicBezTo>
                <a:cubicBezTo>
                  <a:pt x="3792381" y="2417586"/>
                  <a:pt x="3909945" y="2413875"/>
                  <a:pt x="3794200" y="2416156"/>
                </a:cubicBezTo>
                <a:cubicBezTo>
                  <a:pt x="3678455" y="2418437"/>
                  <a:pt x="3496876" y="2415726"/>
                  <a:pt x="3219370" y="2416156"/>
                </a:cubicBezTo>
                <a:cubicBezTo>
                  <a:pt x="2941864" y="2416586"/>
                  <a:pt x="2981034" y="2394644"/>
                  <a:pt x="2753757" y="2416156"/>
                </a:cubicBezTo>
                <a:cubicBezTo>
                  <a:pt x="2526480" y="2437668"/>
                  <a:pt x="2344849" y="2364960"/>
                  <a:pt x="2069709" y="2416156"/>
                </a:cubicBezTo>
                <a:cubicBezTo>
                  <a:pt x="1794569" y="2467352"/>
                  <a:pt x="1660132" y="2377744"/>
                  <a:pt x="1276443" y="2416156"/>
                </a:cubicBezTo>
                <a:cubicBezTo>
                  <a:pt x="892754" y="2454568"/>
                  <a:pt x="739764" y="2344472"/>
                  <a:pt x="402701" y="2416156"/>
                </a:cubicBezTo>
                <a:cubicBezTo>
                  <a:pt x="179392" y="2422087"/>
                  <a:pt x="-11051" y="2239863"/>
                  <a:pt x="0" y="2013455"/>
                </a:cubicBezTo>
                <a:cubicBezTo>
                  <a:pt x="-34722" y="1899362"/>
                  <a:pt x="20658" y="1603197"/>
                  <a:pt x="0" y="1492645"/>
                </a:cubicBezTo>
                <a:cubicBezTo>
                  <a:pt x="-20658" y="1382093"/>
                  <a:pt x="21687" y="1219338"/>
                  <a:pt x="0" y="971834"/>
                </a:cubicBezTo>
                <a:cubicBezTo>
                  <a:pt x="-21687" y="724330"/>
                  <a:pt x="49664" y="609263"/>
                  <a:pt x="0" y="402701"/>
                </a:cubicBezTo>
                <a:close/>
              </a:path>
            </a:pathLst>
          </a:custGeom>
          <a:solidFill>
            <a:schemeClr val="bg1"/>
          </a:solidFill>
          <a:ln w="38100">
            <a:solidFill>
              <a:srgbClr val="21396B"/>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620"/>
              </a:spcAft>
              <a:buClrTx/>
              <a:buSzTx/>
              <a:buFontTx/>
              <a:buNone/>
              <a:tabLst/>
              <a:defRPr/>
            </a:pPr>
            <a:r>
              <a:rPr kumimoji="0" lang="x-none" sz="1800" b="1"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Uganda</a:t>
            </a:r>
            <a:endParaRPr kumimoji="0" lang="x-none"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620"/>
              </a:spcAft>
              <a:buClrTx/>
              <a:buSzTx/>
              <a:buFontTx/>
              <a:buNone/>
              <a:tabLst/>
              <a:defRPr/>
            </a:pPr>
            <a:r>
              <a:rPr kumimoji="0" lang="x-none" sz="1800" b="1"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Príomhchathair:</a:t>
            </a:r>
            <a:r>
              <a:rPr kumimoji="0" lang="x-none" sz="18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Kampala		</a:t>
            </a:r>
            <a:r>
              <a:rPr kumimoji="0" lang="x-none" sz="1800" b="1"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Daonra:</a:t>
            </a:r>
            <a:r>
              <a:rPr kumimoji="0" lang="x-none" sz="18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44.4 milliún          </a:t>
            </a:r>
          </a:p>
          <a:p>
            <a:pPr marL="0" marR="0" lvl="0" indent="0" algn="l" defTabSz="914400" rtl="0" eaLnBrk="1" fontAlgn="auto" latinLnBrk="0" hangingPunct="1">
              <a:lnSpc>
                <a:spcPct val="115000"/>
              </a:lnSpc>
              <a:spcBef>
                <a:spcPts val="0"/>
              </a:spcBef>
              <a:spcAft>
                <a:spcPts val="1620"/>
              </a:spcAft>
              <a:buClrTx/>
              <a:buSzTx/>
              <a:buFontTx/>
              <a:buNone/>
              <a:tabLst/>
              <a:defRPr/>
            </a:pPr>
            <a:r>
              <a:rPr kumimoji="0" lang="x-none" sz="1800" b="1" i="0" u="none" strike="noStrike" kern="1200" cap="none" spc="0" normalizeH="0" baseline="0">
                <a:ln>
                  <a:noFill/>
                </a:ln>
                <a:solidFill>
                  <a:srgbClr val="000000"/>
                </a:solidFill>
                <a:effectLst/>
                <a:uLnTx/>
                <a:uFillTx/>
                <a:latin typeface="Calibri" panose="020F0502020204030204" pitchFamily="34" charset="0"/>
                <a:cs typeface="Calibri" panose="020F0502020204030204" pitchFamily="34" charset="0"/>
              </a:rPr>
              <a:t>Cúnamh Éireann in Uganda:  </a:t>
            </a:r>
            <a:r>
              <a:rPr kumimoji="0" lang="x-none" sz="1800" b="0" i="0" u="none" strike="noStrike" kern="1200" cap="none" spc="0" normalizeH="0" baseline="0">
                <a:ln>
                  <a:noFill/>
                </a:ln>
                <a:solidFill>
                  <a:srgbClr val="000000"/>
                </a:solidFill>
                <a:effectLst/>
                <a:uLnTx/>
                <a:uFillTx/>
                <a:latin typeface="Calibri" panose="020F0502020204030204" pitchFamily="34" charset="0"/>
                <a:cs typeface="Calibri" panose="020F0502020204030204" pitchFamily="34" charset="0"/>
              </a:rPr>
              <a:t>Mar fhreagairt ar COVID-19, chuir Cúnamh Éireann, ag obair as lámha a chéile leis an gClár Domhanda Bia (gníomhaireacht de chuid na Náisiún Aontaithe) agus le Rialtas Uganda, leis an airgead a chuirtear ar fáil le déanamh cinnte go bhfuil go leor bia ag na dídeanaithe a bhfuil cónaí orthu in Uganda.</a:t>
            </a:r>
            <a:endParaRPr kumimoji="0" lang="x-none"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890B9E22-17CB-4AD7-9293-EBA4936A28F5}"/>
              </a:ext>
            </a:extLst>
          </p:cNvPr>
          <p:cNvSpPr/>
          <p:nvPr/>
        </p:nvSpPr>
        <p:spPr>
          <a:xfrm>
            <a:off x="232410" y="987010"/>
            <a:ext cx="11727180" cy="2416156"/>
          </a:xfrm>
          <a:custGeom>
            <a:avLst/>
            <a:gdLst>
              <a:gd name="connsiteX0" fmla="*/ 0 w 11727180"/>
              <a:gd name="connsiteY0" fmla="*/ 402701 h 2416156"/>
              <a:gd name="connsiteX1" fmla="*/ 402701 w 11727180"/>
              <a:gd name="connsiteY1" fmla="*/ 0 h 2416156"/>
              <a:gd name="connsiteX2" fmla="*/ 977531 w 11727180"/>
              <a:gd name="connsiteY2" fmla="*/ 0 h 2416156"/>
              <a:gd name="connsiteX3" fmla="*/ 1333926 w 11727180"/>
              <a:gd name="connsiteY3" fmla="*/ 0 h 2416156"/>
              <a:gd name="connsiteX4" fmla="*/ 1799539 w 11727180"/>
              <a:gd name="connsiteY4" fmla="*/ 0 h 2416156"/>
              <a:gd name="connsiteX5" fmla="*/ 2046716 w 11727180"/>
              <a:gd name="connsiteY5" fmla="*/ 0 h 2416156"/>
              <a:gd name="connsiteX6" fmla="*/ 2512329 w 11727180"/>
              <a:gd name="connsiteY6" fmla="*/ 0 h 2416156"/>
              <a:gd name="connsiteX7" fmla="*/ 3305595 w 11727180"/>
              <a:gd name="connsiteY7" fmla="*/ 0 h 2416156"/>
              <a:gd name="connsiteX8" fmla="*/ 3880425 w 11727180"/>
              <a:gd name="connsiteY8" fmla="*/ 0 h 2416156"/>
              <a:gd name="connsiteX9" fmla="*/ 4455255 w 11727180"/>
              <a:gd name="connsiteY9" fmla="*/ 0 h 2416156"/>
              <a:gd name="connsiteX10" fmla="*/ 4702433 w 11727180"/>
              <a:gd name="connsiteY10" fmla="*/ 0 h 2416156"/>
              <a:gd name="connsiteX11" fmla="*/ 5386481 w 11727180"/>
              <a:gd name="connsiteY11" fmla="*/ 0 h 2416156"/>
              <a:gd name="connsiteX12" fmla="*/ 6070529 w 11727180"/>
              <a:gd name="connsiteY12" fmla="*/ 0 h 2416156"/>
              <a:gd name="connsiteX13" fmla="*/ 6536142 w 11727180"/>
              <a:gd name="connsiteY13" fmla="*/ 0 h 2416156"/>
              <a:gd name="connsiteX14" fmla="*/ 7329408 w 11727180"/>
              <a:gd name="connsiteY14" fmla="*/ 0 h 2416156"/>
              <a:gd name="connsiteX15" fmla="*/ 7795020 w 11727180"/>
              <a:gd name="connsiteY15" fmla="*/ 0 h 2416156"/>
              <a:gd name="connsiteX16" fmla="*/ 8369851 w 11727180"/>
              <a:gd name="connsiteY16" fmla="*/ 0 h 2416156"/>
              <a:gd name="connsiteX17" fmla="*/ 9053899 w 11727180"/>
              <a:gd name="connsiteY17" fmla="*/ 0 h 2416156"/>
              <a:gd name="connsiteX18" fmla="*/ 9628729 w 11727180"/>
              <a:gd name="connsiteY18" fmla="*/ 0 h 2416156"/>
              <a:gd name="connsiteX19" fmla="*/ 10203560 w 11727180"/>
              <a:gd name="connsiteY19" fmla="*/ 0 h 2416156"/>
              <a:gd name="connsiteX20" fmla="*/ 10450737 w 11727180"/>
              <a:gd name="connsiteY20" fmla="*/ 0 h 2416156"/>
              <a:gd name="connsiteX21" fmla="*/ 11324479 w 11727180"/>
              <a:gd name="connsiteY21" fmla="*/ 0 h 2416156"/>
              <a:gd name="connsiteX22" fmla="*/ 11727180 w 11727180"/>
              <a:gd name="connsiteY22" fmla="*/ 402701 h 2416156"/>
              <a:gd name="connsiteX23" fmla="*/ 11727180 w 11727180"/>
              <a:gd name="connsiteY23" fmla="*/ 971834 h 2416156"/>
              <a:gd name="connsiteX24" fmla="*/ 11727180 w 11727180"/>
              <a:gd name="connsiteY24" fmla="*/ 1524860 h 2416156"/>
              <a:gd name="connsiteX25" fmla="*/ 11727180 w 11727180"/>
              <a:gd name="connsiteY25" fmla="*/ 2013455 h 2416156"/>
              <a:gd name="connsiteX26" fmla="*/ 11324479 w 11727180"/>
              <a:gd name="connsiteY26" fmla="*/ 2416156 h 2416156"/>
              <a:gd name="connsiteX27" fmla="*/ 11077302 w 11727180"/>
              <a:gd name="connsiteY27" fmla="*/ 2416156 h 2416156"/>
              <a:gd name="connsiteX28" fmla="*/ 10611689 w 11727180"/>
              <a:gd name="connsiteY28" fmla="*/ 2416156 h 2416156"/>
              <a:gd name="connsiteX29" fmla="*/ 10364512 w 11727180"/>
              <a:gd name="connsiteY29" fmla="*/ 2416156 h 2416156"/>
              <a:gd name="connsiteX30" fmla="*/ 9680464 w 11727180"/>
              <a:gd name="connsiteY30" fmla="*/ 2416156 h 2416156"/>
              <a:gd name="connsiteX31" fmla="*/ 9214851 w 11727180"/>
              <a:gd name="connsiteY31" fmla="*/ 2416156 h 2416156"/>
              <a:gd name="connsiteX32" fmla="*/ 8640021 w 11727180"/>
              <a:gd name="connsiteY32" fmla="*/ 2416156 h 2416156"/>
              <a:gd name="connsiteX33" fmla="*/ 8065191 w 11727180"/>
              <a:gd name="connsiteY33" fmla="*/ 2416156 h 2416156"/>
              <a:gd name="connsiteX34" fmla="*/ 7599578 w 11727180"/>
              <a:gd name="connsiteY34" fmla="*/ 2416156 h 2416156"/>
              <a:gd name="connsiteX35" fmla="*/ 7352401 w 11727180"/>
              <a:gd name="connsiteY35" fmla="*/ 2416156 h 2416156"/>
              <a:gd name="connsiteX36" fmla="*/ 6668353 w 11727180"/>
              <a:gd name="connsiteY36" fmla="*/ 2416156 h 2416156"/>
              <a:gd name="connsiteX37" fmla="*/ 5875087 w 11727180"/>
              <a:gd name="connsiteY37" fmla="*/ 2416156 h 2416156"/>
              <a:gd name="connsiteX38" fmla="*/ 5191038 w 11727180"/>
              <a:gd name="connsiteY38" fmla="*/ 2416156 h 2416156"/>
              <a:gd name="connsiteX39" fmla="*/ 4506990 w 11727180"/>
              <a:gd name="connsiteY39" fmla="*/ 2416156 h 2416156"/>
              <a:gd name="connsiteX40" fmla="*/ 3932160 w 11727180"/>
              <a:gd name="connsiteY40" fmla="*/ 2416156 h 2416156"/>
              <a:gd name="connsiteX41" fmla="*/ 3575765 w 11727180"/>
              <a:gd name="connsiteY41" fmla="*/ 2416156 h 2416156"/>
              <a:gd name="connsiteX42" fmla="*/ 3000935 w 11727180"/>
              <a:gd name="connsiteY42" fmla="*/ 2416156 h 2416156"/>
              <a:gd name="connsiteX43" fmla="*/ 2426104 w 11727180"/>
              <a:gd name="connsiteY43" fmla="*/ 2416156 h 2416156"/>
              <a:gd name="connsiteX44" fmla="*/ 2069709 w 11727180"/>
              <a:gd name="connsiteY44" fmla="*/ 2416156 h 2416156"/>
              <a:gd name="connsiteX45" fmla="*/ 1713314 w 11727180"/>
              <a:gd name="connsiteY45" fmla="*/ 2416156 h 2416156"/>
              <a:gd name="connsiteX46" fmla="*/ 1466137 w 11727180"/>
              <a:gd name="connsiteY46" fmla="*/ 2416156 h 2416156"/>
              <a:gd name="connsiteX47" fmla="*/ 1218960 w 11727180"/>
              <a:gd name="connsiteY47" fmla="*/ 2416156 h 2416156"/>
              <a:gd name="connsiteX48" fmla="*/ 402701 w 11727180"/>
              <a:gd name="connsiteY48" fmla="*/ 2416156 h 2416156"/>
              <a:gd name="connsiteX49" fmla="*/ 0 w 11727180"/>
              <a:gd name="connsiteY49" fmla="*/ 2013455 h 2416156"/>
              <a:gd name="connsiteX50" fmla="*/ 0 w 11727180"/>
              <a:gd name="connsiteY50" fmla="*/ 1508752 h 2416156"/>
              <a:gd name="connsiteX51" fmla="*/ 0 w 11727180"/>
              <a:gd name="connsiteY51" fmla="*/ 1004049 h 2416156"/>
              <a:gd name="connsiteX52" fmla="*/ 0 w 11727180"/>
              <a:gd name="connsiteY52" fmla="*/ 402701 h 241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27180" h="2416156" fill="none" extrusionOk="0">
                <a:moveTo>
                  <a:pt x="0" y="402701"/>
                </a:moveTo>
                <a:cubicBezTo>
                  <a:pt x="-7454" y="207399"/>
                  <a:pt x="134157" y="-19952"/>
                  <a:pt x="402701" y="0"/>
                </a:cubicBezTo>
                <a:cubicBezTo>
                  <a:pt x="587814" y="-13673"/>
                  <a:pt x="744521" y="35925"/>
                  <a:pt x="977531" y="0"/>
                </a:cubicBezTo>
                <a:cubicBezTo>
                  <a:pt x="1210541" y="-35925"/>
                  <a:pt x="1202165" y="8588"/>
                  <a:pt x="1333926" y="0"/>
                </a:cubicBezTo>
                <a:cubicBezTo>
                  <a:pt x="1465688" y="-8588"/>
                  <a:pt x="1672333" y="27182"/>
                  <a:pt x="1799539" y="0"/>
                </a:cubicBezTo>
                <a:cubicBezTo>
                  <a:pt x="1926745" y="-27182"/>
                  <a:pt x="1946844" y="28338"/>
                  <a:pt x="2046716" y="0"/>
                </a:cubicBezTo>
                <a:cubicBezTo>
                  <a:pt x="2146588" y="-28338"/>
                  <a:pt x="2379210" y="8007"/>
                  <a:pt x="2512329" y="0"/>
                </a:cubicBezTo>
                <a:cubicBezTo>
                  <a:pt x="2645448" y="-8007"/>
                  <a:pt x="3132611" y="58473"/>
                  <a:pt x="3305595" y="0"/>
                </a:cubicBezTo>
                <a:cubicBezTo>
                  <a:pt x="3478579" y="-58473"/>
                  <a:pt x="3718228" y="30633"/>
                  <a:pt x="3880425" y="0"/>
                </a:cubicBezTo>
                <a:cubicBezTo>
                  <a:pt x="4042622" y="-30633"/>
                  <a:pt x="4280833" y="49949"/>
                  <a:pt x="4455255" y="0"/>
                </a:cubicBezTo>
                <a:cubicBezTo>
                  <a:pt x="4629677" y="-49949"/>
                  <a:pt x="4630715" y="21465"/>
                  <a:pt x="4702433" y="0"/>
                </a:cubicBezTo>
                <a:cubicBezTo>
                  <a:pt x="4774151" y="-21465"/>
                  <a:pt x="5186474" y="71479"/>
                  <a:pt x="5386481" y="0"/>
                </a:cubicBezTo>
                <a:cubicBezTo>
                  <a:pt x="5586488" y="-71479"/>
                  <a:pt x="5760866" y="57507"/>
                  <a:pt x="6070529" y="0"/>
                </a:cubicBezTo>
                <a:cubicBezTo>
                  <a:pt x="6380192" y="-57507"/>
                  <a:pt x="6366204" y="45071"/>
                  <a:pt x="6536142" y="0"/>
                </a:cubicBezTo>
                <a:cubicBezTo>
                  <a:pt x="6706080" y="-45071"/>
                  <a:pt x="6964425" y="87966"/>
                  <a:pt x="7329408" y="0"/>
                </a:cubicBezTo>
                <a:cubicBezTo>
                  <a:pt x="7694391" y="-87966"/>
                  <a:pt x="7586705" y="3810"/>
                  <a:pt x="7795020" y="0"/>
                </a:cubicBezTo>
                <a:cubicBezTo>
                  <a:pt x="8003335" y="-3810"/>
                  <a:pt x="8169107" y="31184"/>
                  <a:pt x="8369851" y="0"/>
                </a:cubicBezTo>
                <a:cubicBezTo>
                  <a:pt x="8570595" y="-31184"/>
                  <a:pt x="8731556" y="36674"/>
                  <a:pt x="9053899" y="0"/>
                </a:cubicBezTo>
                <a:cubicBezTo>
                  <a:pt x="9376242" y="-36674"/>
                  <a:pt x="9492183" y="12576"/>
                  <a:pt x="9628729" y="0"/>
                </a:cubicBezTo>
                <a:cubicBezTo>
                  <a:pt x="9765275" y="-12576"/>
                  <a:pt x="10049665" y="4683"/>
                  <a:pt x="10203560" y="0"/>
                </a:cubicBezTo>
                <a:cubicBezTo>
                  <a:pt x="10357455" y="-4683"/>
                  <a:pt x="10349201" y="2509"/>
                  <a:pt x="10450737" y="0"/>
                </a:cubicBezTo>
                <a:cubicBezTo>
                  <a:pt x="10552273" y="-2509"/>
                  <a:pt x="11014363" y="60117"/>
                  <a:pt x="11324479" y="0"/>
                </a:cubicBezTo>
                <a:cubicBezTo>
                  <a:pt x="11528444" y="-13407"/>
                  <a:pt x="11710261" y="131519"/>
                  <a:pt x="11727180" y="402701"/>
                </a:cubicBezTo>
                <a:cubicBezTo>
                  <a:pt x="11739336" y="605790"/>
                  <a:pt x="11664282" y="800656"/>
                  <a:pt x="11727180" y="971834"/>
                </a:cubicBezTo>
                <a:cubicBezTo>
                  <a:pt x="11790078" y="1143012"/>
                  <a:pt x="11723070" y="1315430"/>
                  <a:pt x="11727180" y="1524860"/>
                </a:cubicBezTo>
                <a:cubicBezTo>
                  <a:pt x="11731290" y="1734290"/>
                  <a:pt x="11689849" y="1859629"/>
                  <a:pt x="11727180" y="2013455"/>
                </a:cubicBezTo>
                <a:cubicBezTo>
                  <a:pt x="11704564" y="2185277"/>
                  <a:pt x="11541810" y="2378557"/>
                  <a:pt x="11324479" y="2416156"/>
                </a:cubicBezTo>
                <a:cubicBezTo>
                  <a:pt x="11228655" y="2440110"/>
                  <a:pt x="11143148" y="2393256"/>
                  <a:pt x="11077302" y="2416156"/>
                </a:cubicBezTo>
                <a:cubicBezTo>
                  <a:pt x="11011456" y="2439056"/>
                  <a:pt x="10842178" y="2377632"/>
                  <a:pt x="10611689" y="2416156"/>
                </a:cubicBezTo>
                <a:cubicBezTo>
                  <a:pt x="10381200" y="2454680"/>
                  <a:pt x="10418354" y="2402837"/>
                  <a:pt x="10364512" y="2416156"/>
                </a:cubicBezTo>
                <a:cubicBezTo>
                  <a:pt x="10310670" y="2429475"/>
                  <a:pt x="9871262" y="2405079"/>
                  <a:pt x="9680464" y="2416156"/>
                </a:cubicBezTo>
                <a:cubicBezTo>
                  <a:pt x="9489666" y="2427233"/>
                  <a:pt x="9435470" y="2388565"/>
                  <a:pt x="9214851" y="2416156"/>
                </a:cubicBezTo>
                <a:cubicBezTo>
                  <a:pt x="8994232" y="2443747"/>
                  <a:pt x="8763722" y="2404323"/>
                  <a:pt x="8640021" y="2416156"/>
                </a:cubicBezTo>
                <a:cubicBezTo>
                  <a:pt x="8516320" y="2427989"/>
                  <a:pt x="8349811" y="2400691"/>
                  <a:pt x="8065191" y="2416156"/>
                </a:cubicBezTo>
                <a:cubicBezTo>
                  <a:pt x="7780571" y="2431621"/>
                  <a:pt x="7732073" y="2365371"/>
                  <a:pt x="7599578" y="2416156"/>
                </a:cubicBezTo>
                <a:cubicBezTo>
                  <a:pt x="7467083" y="2466941"/>
                  <a:pt x="7474738" y="2408071"/>
                  <a:pt x="7352401" y="2416156"/>
                </a:cubicBezTo>
                <a:cubicBezTo>
                  <a:pt x="7230064" y="2424241"/>
                  <a:pt x="6843778" y="2385157"/>
                  <a:pt x="6668353" y="2416156"/>
                </a:cubicBezTo>
                <a:cubicBezTo>
                  <a:pt x="6492928" y="2447155"/>
                  <a:pt x="6106486" y="2338808"/>
                  <a:pt x="5875087" y="2416156"/>
                </a:cubicBezTo>
                <a:cubicBezTo>
                  <a:pt x="5643688" y="2493504"/>
                  <a:pt x="5406535" y="2377844"/>
                  <a:pt x="5191038" y="2416156"/>
                </a:cubicBezTo>
                <a:cubicBezTo>
                  <a:pt x="4975541" y="2454468"/>
                  <a:pt x="4662775" y="2358620"/>
                  <a:pt x="4506990" y="2416156"/>
                </a:cubicBezTo>
                <a:cubicBezTo>
                  <a:pt x="4351205" y="2473692"/>
                  <a:pt x="4153472" y="2390866"/>
                  <a:pt x="3932160" y="2416156"/>
                </a:cubicBezTo>
                <a:cubicBezTo>
                  <a:pt x="3710848" y="2441446"/>
                  <a:pt x="3695349" y="2374851"/>
                  <a:pt x="3575765" y="2416156"/>
                </a:cubicBezTo>
                <a:cubicBezTo>
                  <a:pt x="3456181" y="2457461"/>
                  <a:pt x="3142610" y="2356786"/>
                  <a:pt x="3000935" y="2416156"/>
                </a:cubicBezTo>
                <a:cubicBezTo>
                  <a:pt x="2859260" y="2475526"/>
                  <a:pt x="2567746" y="2392863"/>
                  <a:pt x="2426104" y="2416156"/>
                </a:cubicBezTo>
                <a:cubicBezTo>
                  <a:pt x="2284462" y="2439449"/>
                  <a:pt x="2159703" y="2413030"/>
                  <a:pt x="2069709" y="2416156"/>
                </a:cubicBezTo>
                <a:cubicBezTo>
                  <a:pt x="1979715" y="2419282"/>
                  <a:pt x="1839560" y="2406818"/>
                  <a:pt x="1713314" y="2416156"/>
                </a:cubicBezTo>
                <a:cubicBezTo>
                  <a:pt x="1587068" y="2425494"/>
                  <a:pt x="1580151" y="2387038"/>
                  <a:pt x="1466137" y="2416156"/>
                </a:cubicBezTo>
                <a:cubicBezTo>
                  <a:pt x="1352123" y="2445274"/>
                  <a:pt x="1295413" y="2398304"/>
                  <a:pt x="1218960" y="2416156"/>
                </a:cubicBezTo>
                <a:cubicBezTo>
                  <a:pt x="1142507" y="2434008"/>
                  <a:pt x="588198" y="2371946"/>
                  <a:pt x="402701" y="2416156"/>
                </a:cubicBezTo>
                <a:cubicBezTo>
                  <a:pt x="151572" y="2413544"/>
                  <a:pt x="-15857" y="2206425"/>
                  <a:pt x="0" y="2013455"/>
                </a:cubicBezTo>
                <a:cubicBezTo>
                  <a:pt x="-53761" y="1904656"/>
                  <a:pt x="11329" y="1687494"/>
                  <a:pt x="0" y="1508752"/>
                </a:cubicBezTo>
                <a:cubicBezTo>
                  <a:pt x="-11329" y="1330010"/>
                  <a:pt x="1251" y="1193446"/>
                  <a:pt x="0" y="1004049"/>
                </a:cubicBezTo>
                <a:cubicBezTo>
                  <a:pt x="-1251" y="814652"/>
                  <a:pt x="40271" y="613232"/>
                  <a:pt x="0" y="402701"/>
                </a:cubicBezTo>
                <a:close/>
              </a:path>
              <a:path w="11727180" h="2416156" stroke="0" extrusionOk="0">
                <a:moveTo>
                  <a:pt x="0" y="402701"/>
                </a:moveTo>
                <a:cubicBezTo>
                  <a:pt x="-13958" y="161193"/>
                  <a:pt x="175057" y="-3342"/>
                  <a:pt x="402701" y="0"/>
                </a:cubicBezTo>
                <a:cubicBezTo>
                  <a:pt x="595171" y="-71610"/>
                  <a:pt x="985208" y="31823"/>
                  <a:pt x="1195967" y="0"/>
                </a:cubicBezTo>
                <a:cubicBezTo>
                  <a:pt x="1406726" y="-31823"/>
                  <a:pt x="1680276" y="78456"/>
                  <a:pt x="1880015" y="0"/>
                </a:cubicBezTo>
                <a:cubicBezTo>
                  <a:pt x="2079754" y="-78456"/>
                  <a:pt x="2031800" y="12919"/>
                  <a:pt x="2127192" y="0"/>
                </a:cubicBezTo>
                <a:cubicBezTo>
                  <a:pt x="2222584" y="-12919"/>
                  <a:pt x="2393702" y="7069"/>
                  <a:pt x="2483587" y="0"/>
                </a:cubicBezTo>
                <a:cubicBezTo>
                  <a:pt x="2573472" y="-7069"/>
                  <a:pt x="2878367" y="42715"/>
                  <a:pt x="3167635" y="0"/>
                </a:cubicBezTo>
                <a:cubicBezTo>
                  <a:pt x="3456903" y="-42715"/>
                  <a:pt x="3347185" y="10519"/>
                  <a:pt x="3524030" y="0"/>
                </a:cubicBezTo>
                <a:cubicBezTo>
                  <a:pt x="3700875" y="-10519"/>
                  <a:pt x="3948526" y="2528"/>
                  <a:pt x="4098861" y="0"/>
                </a:cubicBezTo>
                <a:cubicBezTo>
                  <a:pt x="4249196" y="-2528"/>
                  <a:pt x="4259537" y="14456"/>
                  <a:pt x="4346038" y="0"/>
                </a:cubicBezTo>
                <a:cubicBezTo>
                  <a:pt x="4432539" y="-14456"/>
                  <a:pt x="4785194" y="26246"/>
                  <a:pt x="4920868" y="0"/>
                </a:cubicBezTo>
                <a:cubicBezTo>
                  <a:pt x="5056542" y="-26246"/>
                  <a:pt x="5225332" y="10018"/>
                  <a:pt x="5495699" y="0"/>
                </a:cubicBezTo>
                <a:cubicBezTo>
                  <a:pt x="5766066" y="-10018"/>
                  <a:pt x="5924445" y="3554"/>
                  <a:pt x="6179747" y="0"/>
                </a:cubicBezTo>
                <a:cubicBezTo>
                  <a:pt x="6435049" y="-3554"/>
                  <a:pt x="6362279" y="28653"/>
                  <a:pt x="6426924" y="0"/>
                </a:cubicBezTo>
                <a:cubicBezTo>
                  <a:pt x="6491569" y="-28653"/>
                  <a:pt x="6883653" y="58681"/>
                  <a:pt x="7001754" y="0"/>
                </a:cubicBezTo>
                <a:cubicBezTo>
                  <a:pt x="7119855" y="-58681"/>
                  <a:pt x="7507404" y="17274"/>
                  <a:pt x="7795020" y="0"/>
                </a:cubicBezTo>
                <a:cubicBezTo>
                  <a:pt x="8082636" y="-17274"/>
                  <a:pt x="8138949" y="9781"/>
                  <a:pt x="8260633" y="0"/>
                </a:cubicBezTo>
                <a:cubicBezTo>
                  <a:pt x="8382317" y="-9781"/>
                  <a:pt x="8764606" y="36862"/>
                  <a:pt x="8944681" y="0"/>
                </a:cubicBezTo>
                <a:cubicBezTo>
                  <a:pt x="9124756" y="-36862"/>
                  <a:pt x="9260338" y="31360"/>
                  <a:pt x="9519511" y="0"/>
                </a:cubicBezTo>
                <a:cubicBezTo>
                  <a:pt x="9778684" y="-31360"/>
                  <a:pt x="10059066" y="41242"/>
                  <a:pt x="10203560" y="0"/>
                </a:cubicBezTo>
                <a:cubicBezTo>
                  <a:pt x="10348054" y="-41242"/>
                  <a:pt x="10892643" y="131093"/>
                  <a:pt x="11324479" y="0"/>
                </a:cubicBezTo>
                <a:cubicBezTo>
                  <a:pt x="11541279" y="5623"/>
                  <a:pt x="11780736" y="159164"/>
                  <a:pt x="11727180" y="402701"/>
                </a:cubicBezTo>
                <a:cubicBezTo>
                  <a:pt x="11747849" y="519324"/>
                  <a:pt x="11723987" y="729556"/>
                  <a:pt x="11727180" y="955727"/>
                </a:cubicBezTo>
                <a:cubicBezTo>
                  <a:pt x="11730373" y="1181898"/>
                  <a:pt x="11722519" y="1260102"/>
                  <a:pt x="11727180" y="1476537"/>
                </a:cubicBezTo>
                <a:cubicBezTo>
                  <a:pt x="11731841" y="1692972"/>
                  <a:pt x="11704726" y="1814264"/>
                  <a:pt x="11727180" y="2013455"/>
                </a:cubicBezTo>
                <a:cubicBezTo>
                  <a:pt x="11663917" y="2241693"/>
                  <a:pt x="11507745" y="2366426"/>
                  <a:pt x="11324479" y="2416156"/>
                </a:cubicBezTo>
                <a:cubicBezTo>
                  <a:pt x="11176030" y="2432113"/>
                  <a:pt x="11092679" y="2412218"/>
                  <a:pt x="10968084" y="2416156"/>
                </a:cubicBezTo>
                <a:cubicBezTo>
                  <a:pt x="10843489" y="2420094"/>
                  <a:pt x="10796129" y="2398441"/>
                  <a:pt x="10720907" y="2416156"/>
                </a:cubicBezTo>
                <a:cubicBezTo>
                  <a:pt x="10645685" y="2433871"/>
                  <a:pt x="10348211" y="2369757"/>
                  <a:pt x="10146077" y="2416156"/>
                </a:cubicBezTo>
                <a:cubicBezTo>
                  <a:pt x="9943943" y="2462555"/>
                  <a:pt x="10018883" y="2415136"/>
                  <a:pt x="9898900" y="2416156"/>
                </a:cubicBezTo>
                <a:cubicBezTo>
                  <a:pt x="9778917" y="2417176"/>
                  <a:pt x="9739861" y="2410076"/>
                  <a:pt x="9651722" y="2416156"/>
                </a:cubicBezTo>
                <a:cubicBezTo>
                  <a:pt x="9563583" y="2422236"/>
                  <a:pt x="9245817" y="2359257"/>
                  <a:pt x="9076892" y="2416156"/>
                </a:cubicBezTo>
                <a:cubicBezTo>
                  <a:pt x="8907967" y="2473055"/>
                  <a:pt x="8481086" y="2348304"/>
                  <a:pt x="8283626" y="2416156"/>
                </a:cubicBezTo>
                <a:cubicBezTo>
                  <a:pt x="8086166" y="2484008"/>
                  <a:pt x="7774950" y="2341685"/>
                  <a:pt x="7490360" y="2416156"/>
                </a:cubicBezTo>
                <a:cubicBezTo>
                  <a:pt x="7205770" y="2490627"/>
                  <a:pt x="7262265" y="2380469"/>
                  <a:pt x="7133965" y="2416156"/>
                </a:cubicBezTo>
                <a:cubicBezTo>
                  <a:pt x="7005666" y="2451843"/>
                  <a:pt x="6698599" y="2380292"/>
                  <a:pt x="6449917" y="2416156"/>
                </a:cubicBezTo>
                <a:cubicBezTo>
                  <a:pt x="6201235" y="2452020"/>
                  <a:pt x="5997888" y="2333302"/>
                  <a:pt x="5656651" y="2416156"/>
                </a:cubicBezTo>
                <a:cubicBezTo>
                  <a:pt x="5315414" y="2499010"/>
                  <a:pt x="5250382" y="2397784"/>
                  <a:pt x="4863385" y="2416156"/>
                </a:cubicBezTo>
                <a:cubicBezTo>
                  <a:pt x="4476388" y="2434528"/>
                  <a:pt x="4694792" y="2397375"/>
                  <a:pt x="4616208" y="2416156"/>
                </a:cubicBezTo>
                <a:cubicBezTo>
                  <a:pt x="4537624" y="2434937"/>
                  <a:pt x="4290375" y="2414726"/>
                  <a:pt x="4041378" y="2416156"/>
                </a:cubicBezTo>
                <a:cubicBezTo>
                  <a:pt x="3792381" y="2417586"/>
                  <a:pt x="3909945" y="2413875"/>
                  <a:pt x="3794200" y="2416156"/>
                </a:cubicBezTo>
                <a:cubicBezTo>
                  <a:pt x="3678455" y="2418437"/>
                  <a:pt x="3496876" y="2415726"/>
                  <a:pt x="3219370" y="2416156"/>
                </a:cubicBezTo>
                <a:cubicBezTo>
                  <a:pt x="2941864" y="2416586"/>
                  <a:pt x="2981034" y="2394644"/>
                  <a:pt x="2753757" y="2416156"/>
                </a:cubicBezTo>
                <a:cubicBezTo>
                  <a:pt x="2526480" y="2437668"/>
                  <a:pt x="2344849" y="2364960"/>
                  <a:pt x="2069709" y="2416156"/>
                </a:cubicBezTo>
                <a:cubicBezTo>
                  <a:pt x="1794569" y="2467352"/>
                  <a:pt x="1660132" y="2377744"/>
                  <a:pt x="1276443" y="2416156"/>
                </a:cubicBezTo>
                <a:cubicBezTo>
                  <a:pt x="892754" y="2454568"/>
                  <a:pt x="739764" y="2344472"/>
                  <a:pt x="402701" y="2416156"/>
                </a:cubicBezTo>
                <a:cubicBezTo>
                  <a:pt x="179392" y="2422087"/>
                  <a:pt x="-11051" y="2239863"/>
                  <a:pt x="0" y="2013455"/>
                </a:cubicBezTo>
                <a:cubicBezTo>
                  <a:pt x="-34722" y="1899362"/>
                  <a:pt x="20658" y="1603197"/>
                  <a:pt x="0" y="1492645"/>
                </a:cubicBezTo>
                <a:cubicBezTo>
                  <a:pt x="-20658" y="1382093"/>
                  <a:pt x="21687" y="1219338"/>
                  <a:pt x="0" y="971834"/>
                </a:cubicBezTo>
                <a:cubicBezTo>
                  <a:pt x="-21687" y="724330"/>
                  <a:pt x="49664" y="609263"/>
                  <a:pt x="0" y="402701"/>
                </a:cubicBezTo>
                <a:close/>
              </a:path>
            </a:pathLst>
          </a:custGeom>
          <a:solidFill>
            <a:schemeClr val="bg1"/>
          </a:solidFill>
          <a:ln w="38100">
            <a:solidFill>
              <a:srgbClr val="21396B"/>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620"/>
              </a:spcAft>
              <a:buClrTx/>
              <a:buSzTx/>
              <a:buFontTx/>
              <a:buNone/>
              <a:tabLst/>
              <a:defRPr/>
            </a:pPr>
            <a:r>
              <a:rPr kumimoji="0" lang="x-none" sz="1800" b="1" i="0" u="none" strike="noStrike" kern="1200" cap="none" spc="0" normalizeH="0" baseline="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Siarra Leon</a:t>
            </a:r>
            <a:endParaRPr kumimoji="0" lang="x-none"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620"/>
              </a:spcAft>
              <a:buClrTx/>
              <a:buSzTx/>
              <a:buFontTx/>
              <a:buNone/>
              <a:tabLst/>
              <a:defRPr/>
            </a:pPr>
            <a:r>
              <a:rPr kumimoji="0" lang="x-none" sz="1800" b="1"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Príomhchathair:</a:t>
            </a:r>
            <a:r>
              <a:rPr kumimoji="0" lang="x-none" sz="18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Freetown		</a:t>
            </a:r>
            <a:r>
              <a:rPr kumimoji="0" lang="x-none" sz="1800" b="1"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Daonra:</a:t>
            </a:r>
            <a:r>
              <a:rPr kumimoji="0" lang="x-none" sz="18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7.8 milliún          </a:t>
            </a:r>
          </a:p>
          <a:p>
            <a:pPr marL="0" marR="0" lvl="0" indent="0" algn="l" defTabSz="914400" rtl="0" eaLnBrk="1" fontAlgn="auto" latinLnBrk="0" hangingPunct="1">
              <a:lnSpc>
                <a:spcPct val="115000"/>
              </a:lnSpc>
              <a:spcBef>
                <a:spcPts val="0"/>
              </a:spcBef>
              <a:spcAft>
                <a:spcPts val="1620"/>
              </a:spcAft>
              <a:buClrTx/>
              <a:buSzTx/>
              <a:buFontTx/>
              <a:buNone/>
              <a:tabLst/>
              <a:defRPr/>
            </a:pPr>
            <a:r>
              <a:rPr kumimoji="0" lang="x-none" sz="1800" b="1"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Cúnamh Éireann i Siarra Leon: </a:t>
            </a:r>
            <a:r>
              <a:rPr kumimoji="0" lang="x-none" sz="18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Tá Éire ag obair i gcomhpháirtíocht le Women in Crisis, eagraíocht áitiúil i Siarra Leon, chun oiliúint a chur ar mhná maidir le réamhchúraimí in aghaidh COVID-19 amhail sláinteachas lámh agus maisc, agus trealamh dínite a dháileadh ina bhfuil earraí níocháin bunriachtanacha agus raidiónna le gur féidir le leanaí éisteacht le cláir oideachasúla ar an raidió nuair a bhíonn na scoileanna dúnta.  </a:t>
            </a:r>
            <a:endParaRPr kumimoji="0" lang="x-none"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DFCCDF5-F261-4838-BD0C-94E9A217E0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815" b="12300"/>
          <a:stretch/>
        </p:blipFill>
        <p:spPr>
          <a:xfrm>
            <a:off x="8251648" y="120961"/>
            <a:ext cx="3707942" cy="1915657"/>
          </a:xfrm>
          <a:prstGeom prst="rect">
            <a:avLst/>
          </a:prstGeom>
        </p:spPr>
      </p:pic>
      <p:pic>
        <p:nvPicPr>
          <p:cNvPr id="12" name="Picture 11" descr="A picture containing icon&#10;&#10;Description automatically generated">
            <a:extLst>
              <a:ext uri="{FF2B5EF4-FFF2-40B4-BE49-F238E27FC236}">
                <a16:creationId xmlns:a16="http://schemas.microsoft.com/office/drawing/2014/main" id="{2809C402-BDD0-4776-B4F9-7EAFE0B96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0808" y="3845029"/>
            <a:ext cx="920383" cy="920383"/>
          </a:xfrm>
          <a:prstGeom prst="rect">
            <a:avLst/>
          </a:prstGeom>
        </p:spPr>
      </p:pic>
      <p:pic>
        <p:nvPicPr>
          <p:cNvPr id="13" name="Picture 12" descr="Icon&#10;&#10;Description automatically generated">
            <a:extLst>
              <a:ext uri="{FF2B5EF4-FFF2-40B4-BE49-F238E27FC236}">
                <a16:creationId xmlns:a16="http://schemas.microsoft.com/office/drawing/2014/main" id="{A959FC61-E78C-4E80-8DDB-19916C4140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53735" y="3853583"/>
            <a:ext cx="920384" cy="920384"/>
          </a:xfrm>
          <a:prstGeom prst="rect">
            <a:avLst/>
          </a:prstGeom>
        </p:spPr>
      </p:pic>
      <p:pic>
        <p:nvPicPr>
          <p:cNvPr id="15" name="Picture 14" descr="Icon&#10;&#10;Description automatically generated">
            <a:extLst>
              <a:ext uri="{FF2B5EF4-FFF2-40B4-BE49-F238E27FC236}">
                <a16:creationId xmlns:a16="http://schemas.microsoft.com/office/drawing/2014/main" id="{51C55D53-0C01-4B71-993C-C9E9255FAF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663" y="3845030"/>
            <a:ext cx="920383" cy="920383"/>
          </a:xfrm>
          <a:prstGeom prst="rect">
            <a:avLst/>
          </a:prstGeom>
        </p:spPr>
      </p:pic>
    </p:spTree>
    <p:extLst>
      <p:ext uri="{BB962C8B-B14F-4D97-AF65-F5344CB8AC3E}">
        <p14:creationId xmlns:p14="http://schemas.microsoft.com/office/powerpoint/2010/main" val="4218138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07BE349-5417-416B-9F0B-64208B70258C}"/>
              </a:ext>
            </a:extLst>
          </p:cNvPr>
          <p:cNvSpPr/>
          <p:nvPr/>
        </p:nvSpPr>
        <p:spPr>
          <a:xfrm>
            <a:off x="0" y="0"/>
            <a:ext cx="12192000" cy="6858000"/>
          </a:xfrm>
          <a:prstGeom prst="rect">
            <a:avLst/>
          </a:prstGeom>
          <a:solidFill>
            <a:srgbClr val="1B47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0" name="Title 5">
            <a:extLst>
              <a:ext uri="{FF2B5EF4-FFF2-40B4-BE49-F238E27FC236}">
                <a16:creationId xmlns:a16="http://schemas.microsoft.com/office/drawing/2014/main" id="{7A6CB47A-0087-4D4D-B7C1-39991F3521DE}"/>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err="1">
                <a:ln>
                  <a:noFill/>
                </a:ln>
                <a:solidFill>
                  <a:srgbClr val="B70289"/>
                </a:solidFill>
                <a:effectLst/>
                <a:uLnTx/>
                <a:uFillTx/>
                <a:latin typeface="+mj-lt"/>
                <a:ea typeface="+mj-ea"/>
                <a:cs typeface="+mj-cs"/>
              </a:rPr>
              <a:t>Gníomhaíocht</a:t>
            </a:r>
            <a:r>
              <a:rPr kumimoji="0" lang="en-US" sz="4400" b="0" i="0" u="none" strike="noStrike" kern="1200" cap="none" spc="0" normalizeH="0" baseline="0" noProof="0" dirty="0">
                <a:ln>
                  <a:noFill/>
                </a:ln>
                <a:solidFill>
                  <a:srgbClr val="B70289"/>
                </a:solidFill>
                <a:effectLst/>
                <a:uLnTx/>
                <a:uFillTx/>
                <a:latin typeface="+mj-lt"/>
                <a:ea typeface="+mj-ea"/>
                <a:cs typeface="+mj-cs"/>
              </a:rPr>
              <a:t> 2</a:t>
            </a:r>
          </a:p>
        </p:txBody>
      </p:sp>
      <p:sp>
        <p:nvSpPr>
          <p:cNvPr id="13" name="TextBox 12">
            <a:extLst>
              <a:ext uri="{FF2B5EF4-FFF2-40B4-BE49-F238E27FC236}">
                <a16:creationId xmlns:a16="http://schemas.microsoft.com/office/drawing/2014/main" id="{7DAD89FB-5CD3-9D44-815A-39ECFED2AB52}"/>
              </a:ext>
            </a:extLst>
          </p:cNvPr>
          <p:cNvSpPr txBox="1"/>
          <p:nvPr/>
        </p:nvSpPr>
        <p:spPr>
          <a:xfrm>
            <a:off x="232410" y="6464356"/>
            <a:ext cx="425899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400" b="0" i="0" u="none" strike="noStrike" kern="0" cap="none" spc="0" normalizeH="0" baseline="0" noProof="0" dirty="0">
                <a:ln>
                  <a:noFill/>
                </a:ln>
                <a:solidFill>
                  <a:srgbClr val="73337E">
                    <a:lumMod val="40000"/>
                    <a:lumOff val="60000"/>
                  </a:srgbClr>
                </a:solidFill>
                <a:effectLst/>
                <a:uLnTx/>
                <a:uFillTx/>
                <a:latin typeface="Trebuchet MS"/>
                <a:ea typeface="+mn-ea"/>
                <a:cs typeface="+mn-cs"/>
                <a:sym typeface="Trebuchet MS"/>
              </a:rPr>
              <a:t>Sleamhnán 8 de 8 | </a:t>
            </a:r>
            <a:r>
              <a:rPr kumimoji="0" lang="x-none" sz="1100" b="0" i="0" u="none" strike="noStrike" kern="0" cap="none" spc="0" normalizeH="0" baseline="0" noProof="0" dirty="0">
                <a:ln>
                  <a:noFill/>
                </a:ln>
                <a:solidFill>
                  <a:srgbClr val="73337E">
                    <a:lumMod val="40000"/>
                    <a:lumOff val="60000"/>
                  </a:srgbClr>
                </a:solidFill>
                <a:effectLst/>
                <a:uLnTx/>
                <a:uFillTx/>
                <a:latin typeface="Trebuchet MS"/>
                <a:ea typeface="+mn-ea"/>
                <a:cs typeface="+mn-cs"/>
                <a:sym typeface="Trebuchet MS"/>
              </a:rPr>
              <a:t>Obair i gcomhpháirtíocht</a:t>
            </a:r>
          </a:p>
        </p:txBody>
      </p:sp>
      <p:sp>
        <p:nvSpPr>
          <p:cNvPr id="7" name="Circle: Hollow 6">
            <a:extLst>
              <a:ext uri="{FF2B5EF4-FFF2-40B4-BE49-F238E27FC236}">
                <a16:creationId xmlns:a16="http://schemas.microsoft.com/office/drawing/2014/main" id="{736CC011-1546-4C6C-BF5B-4758C19FB34F}"/>
              </a:ext>
            </a:extLst>
          </p:cNvPr>
          <p:cNvSpPr/>
          <p:nvPr/>
        </p:nvSpPr>
        <p:spPr>
          <a:xfrm>
            <a:off x="6019373" y="1946148"/>
            <a:ext cx="2391507" cy="2426677"/>
          </a:xfrm>
          <a:prstGeom prst="donut">
            <a:avLst>
              <a:gd name="adj" fmla="val 108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srgbClr val="000000"/>
              </a:solidFill>
              <a:effectLst/>
              <a:uLnTx/>
              <a:uFillTx/>
              <a:latin typeface="Trebuchet MS" panose="020B0603020202020204"/>
              <a:ea typeface="+mn-ea"/>
              <a:cs typeface="+mn-cs"/>
            </a:endParaRPr>
          </a:p>
        </p:txBody>
      </p:sp>
      <p:sp>
        <p:nvSpPr>
          <p:cNvPr id="12" name="Circle: Hollow 11">
            <a:extLst>
              <a:ext uri="{FF2B5EF4-FFF2-40B4-BE49-F238E27FC236}">
                <a16:creationId xmlns:a16="http://schemas.microsoft.com/office/drawing/2014/main" id="{E830D1AB-1F11-43E8-9F52-D2793FC5DD86}"/>
              </a:ext>
            </a:extLst>
          </p:cNvPr>
          <p:cNvSpPr/>
          <p:nvPr/>
        </p:nvSpPr>
        <p:spPr>
          <a:xfrm>
            <a:off x="4886111" y="1161180"/>
            <a:ext cx="2391507" cy="2426677"/>
          </a:xfrm>
          <a:prstGeom prst="donut">
            <a:avLst>
              <a:gd name="adj" fmla="val 108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srgbClr val="000000"/>
              </a:solidFill>
              <a:effectLst/>
              <a:uLnTx/>
              <a:uFillTx/>
              <a:latin typeface="Trebuchet MS" panose="020B0603020202020204"/>
              <a:ea typeface="+mn-ea"/>
              <a:cs typeface="+mn-cs"/>
            </a:endParaRPr>
          </a:p>
        </p:txBody>
      </p:sp>
      <p:sp>
        <p:nvSpPr>
          <p:cNvPr id="14" name="Circle: Hollow 13">
            <a:extLst>
              <a:ext uri="{FF2B5EF4-FFF2-40B4-BE49-F238E27FC236}">
                <a16:creationId xmlns:a16="http://schemas.microsoft.com/office/drawing/2014/main" id="{034080B3-9FEF-4383-AC3D-47EB168CBC44}"/>
              </a:ext>
            </a:extLst>
          </p:cNvPr>
          <p:cNvSpPr/>
          <p:nvPr/>
        </p:nvSpPr>
        <p:spPr>
          <a:xfrm>
            <a:off x="4194497" y="3270142"/>
            <a:ext cx="2391507" cy="2426677"/>
          </a:xfrm>
          <a:prstGeom prst="donut">
            <a:avLst>
              <a:gd name="adj" fmla="val 108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srgbClr val="000000"/>
              </a:solidFill>
              <a:effectLst/>
              <a:uLnTx/>
              <a:uFillTx/>
              <a:latin typeface="Trebuchet MS" panose="020B0603020202020204"/>
              <a:ea typeface="+mn-ea"/>
              <a:cs typeface="+mn-cs"/>
            </a:endParaRPr>
          </a:p>
        </p:txBody>
      </p:sp>
      <p:sp>
        <p:nvSpPr>
          <p:cNvPr id="15" name="Circle: Hollow 14">
            <a:extLst>
              <a:ext uri="{FF2B5EF4-FFF2-40B4-BE49-F238E27FC236}">
                <a16:creationId xmlns:a16="http://schemas.microsoft.com/office/drawing/2014/main" id="{BFD8DEFD-2F33-40D4-82CB-8B02CE36D382}"/>
              </a:ext>
            </a:extLst>
          </p:cNvPr>
          <p:cNvSpPr/>
          <p:nvPr/>
        </p:nvSpPr>
        <p:spPr>
          <a:xfrm>
            <a:off x="3781119" y="1946147"/>
            <a:ext cx="2391507" cy="2426677"/>
          </a:xfrm>
          <a:prstGeom prst="donut">
            <a:avLst>
              <a:gd name="adj" fmla="val 108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srgbClr val="000000"/>
              </a:solidFill>
              <a:effectLst/>
              <a:uLnTx/>
              <a:uFillTx/>
              <a:latin typeface="Trebuchet MS" panose="020B0603020202020204"/>
              <a:ea typeface="+mn-ea"/>
              <a:cs typeface="+mn-cs"/>
            </a:endParaRPr>
          </a:p>
        </p:txBody>
      </p:sp>
      <p:sp>
        <p:nvSpPr>
          <p:cNvPr id="17" name="Circle: Hollow 16">
            <a:extLst>
              <a:ext uri="{FF2B5EF4-FFF2-40B4-BE49-F238E27FC236}">
                <a16:creationId xmlns:a16="http://schemas.microsoft.com/office/drawing/2014/main" id="{B1CA47B8-3B29-4223-8CFA-BF0CDE801F94}"/>
              </a:ext>
            </a:extLst>
          </p:cNvPr>
          <p:cNvSpPr/>
          <p:nvPr/>
        </p:nvSpPr>
        <p:spPr>
          <a:xfrm>
            <a:off x="5571773" y="3249869"/>
            <a:ext cx="2391507" cy="2426677"/>
          </a:xfrm>
          <a:prstGeom prst="donut">
            <a:avLst>
              <a:gd name="adj" fmla="val 108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srgbClr val="000000"/>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6150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1.875E-6 -4.81481E-6 L 0.00117 -0.16018 " pathEditMode="relative" rAng="0" ptsTypes="AA">
                                      <p:cBhvr>
                                        <p:cTn id="6" dur="1000" spd="-100000" fill="hold"/>
                                        <p:tgtEl>
                                          <p:spTgt spid="12"/>
                                        </p:tgtEl>
                                        <p:attrNameLst>
                                          <p:attrName>ppt_x</p:attrName>
                                          <p:attrName>ppt_y</p:attrName>
                                        </p:attrNameLst>
                                      </p:cBhvr>
                                      <p:rCtr x="52" y="-8009"/>
                                    </p:animMotion>
                                  </p:childTnLst>
                                </p:cTn>
                              </p:par>
                              <p:par>
                                <p:cTn id="7" presetID="0" presetClass="path" presetSubtype="0" accel="50000" decel="50000" fill="hold" grpId="0" nodeType="withEffect">
                                  <p:stCondLst>
                                    <p:cond delay="0"/>
                                  </p:stCondLst>
                                  <p:childTnLst>
                                    <p:animMotion origin="layout" path="M 3.125E-6 1.85185E-6 L 0.11601 -0.13241 " pathEditMode="relative" rAng="0" ptsTypes="AA">
                                      <p:cBhvr>
                                        <p:cTn id="8" dur="1000" spd="-100000" fill="hold"/>
                                        <p:tgtEl>
                                          <p:spTgt spid="7"/>
                                        </p:tgtEl>
                                        <p:attrNameLst>
                                          <p:attrName>ppt_x</p:attrName>
                                          <p:attrName>ppt_y</p:attrName>
                                        </p:attrNameLst>
                                      </p:cBhvr>
                                      <p:rCtr x="5794" y="-6620"/>
                                    </p:animMotion>
                                  </p:childTnLst>
                                </p:cTn>
                              </p:par>
                              <p:par>
                                <p:cTn id="9" presetID="0" presetClass="path" presetSubtype="0" accel="50000" decel="50000" fill="hold" grpId="0" nodeType="withEffect">
                                  <p:stCondLst>
                                    <p:cond delay="0"/>
                                  </p:stCondLst>
                                  <p:childTnLst>
                                    <p:animMotion origin="layout" path="M 1.875E-6 -4.44444E-6 L 0.08971 0.147 " pathEditMode="relative" rAng="0" ptsTypes="AA">
                                      <p:cBhvr>
                                        <p:cTn id="10" dur="1000" spd="-100000" fill="hold"/>
                                        <p:tgtEl>
                                          <p:spTgt spid="17"/>
                                        </p:tgtEl>
                                        <p:attrNameLst>
                                          <p:attrName>ppt_x</p:attrName>
                                          <p:attrName>ppt_y</p:attrName>
                                        </p:attrNameLst>
                                      </p:cBhvr>
                                      <p:rCtr x="4479" y="7338"/>
                                    </p:animMotion>
                                  </p:childTnLst>
                                </p:cTn>
                              </p:par>
                              <p:par>
                                <p:cTn id="11" presetID="0" presetClass="path" presetSubtype="0" accel="50000" decel="50000" fill="hold" grpId="0" nodeType="withEffect">
                                  <p:stCondLst>
                                    <p:cond delay="0"/>
                                  </p:stCondLst>
                                  <p:childTnLst>
                                    <p:animMotion origin="layout" path="M 2.70833E-6 -3.7037E-6 L -0.10742 0.13866 " pathEditMode="relative" rAng="0" ptsTypes="AA">
                                      <p:cBhvr>
                                        <p:cTn id="12" dur="1000" spd="-100000" fill="hold"/>
                                        <p:tgtEl>
                                          <p:spTgt spid="14"/>
                                        </p:tgtEl>
                                        <p:attrNameLst>
                                          <p:attrName>ppt_x</p:attrName>
                                          <p:attrName>ppt_y</p:attrName>
                                        </p:attrNameLst>
                                      </p:cBhvr>
                                      <p:rCtr x="-5378" y="6921"/>
                                    </p:animMotion>
                                  </p:childTnLst>
                                </p:cTn>
                              </p:par>
                              <p:par>
                                <p:cTn id="13" presetID="0" presetClass="path" presetSubtype="0" accel="50000" decel="50000" fill="hold" grpId="0" nodeType="withEffect">
                                  <p:stCondLst>
                                    <p:cond delay="0"/>
                                  </p:stCondLst>
                                  <p:childTnLst>
                                    <p:animMotion origin="layout" path="M 0 0 L -0.12109 -0.15787 " pathEditMode="relative" ptsTypes="AA">
                                      <p:cBhvr>
                                        <p:cTn id="14" dur="1000" spd="-100000" fill="hold"/>
                                        <p:tgtEl>
                                          <p:spTgt spid="1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4" grpId="0" animBg="1"/>
      <p:bldP spid="15"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7A0D7DC0-EC37-CE4D-B091-C98DAAF2F201}"/>
              </a:ext>
            </a:extLst>
          </p:cNvPr>
          <p:cNvSpPr txBox="1">
            <a:spLocks/>
          </p:cNvSpPr>
          <p:nvPr/>
        </p:nvSpPr>
        <p:spPr>
          <a:xfrm>
            <a:off x="232410" y="16756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err="1">
                <a:ln>
                  <a:noFill/>
                </a:ln>
                <a:solidFill>
                  <a:srgbClr val="B70289"/>
                </a:solidFill>
                <a:effectLst/>
                <a:uLnTx/>
                <a:uFillTx/>
                <a:latin typeface="+mj-lt"/>
                <a:ea typeface="+mj-ea"/>
                <a:cs typeface="+mj-cs"/>
              </a:rPr>
              <a:t>Gníomhaíocht</a:t>
            </a:r>
            <a:r>
              <a:rPr kumimoji="0" lang="en-US" sz="4400" b="0" i="0" u="none" strike="noStrike" kern="1200" cap="none" spc="0" normalizeH="0" baseline="0" noProof="0" dirty="0">
                <a:ln>
                  <a:noFill/>
                </a:ln>
                <a:solidFill>
                  <a:srgbClr val="B70289"/>
                </a:solidFill>
                <a:effectLst/>
                <a:uLnTx/>
                <a:uFillTx/>
                <a:latin typeface="+mj-lt"/>
                <a:ea typeface="+mj-ea"/>
                <a:cs typeface="+mj-cs"/>
              </a:rPr>
              <a:t> 3</a:t>
            </a:r>
          </a:p>
        </p:txBody>
      </p:sp>
      <p:sp>
        <p:nvSpPr>
          <p:cNvPr id="5" name="TextBox 4">
            <a:extLst>
              <a:ext uri="{FF2B5EF4-FFF2-40B4-BE49-F238E27FC236}">
                <a16:creationId xmlns:a16="http://schemas.microsoft.com/office/drawing/2014/main" id="{E76916F2-79C6-C943-8CD3-D97543B13424}"/>
              </a:ext>
            </a:extLst>
          </p:cNvPr>
          <p:cNvSpPr txBox="1"/>
          <p:nvPr/>
        </p:nvSpPr>
        <p:spPr>
          <a:xfrm>
            <a:off x="697212" y="6478366"/>
            <a:ext cx="507493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dirty="0" err="1">
                <a:ln>
                  <a:noFill/>
                </a:ln>
                <a:solidFill>
                  <a:srgbClr val="3E1B44"/>
                </a:solidFill>
                <a:effectLst/>
                <a:uLnTx/>
                <a:uFillTx/>
                <a:latin typeface="Trebuchet MS" panose="020B0603020202020204"/>
                <a:ea typeface="+mn-ea"/>
                <a:cs typeface="+mn-cs"/>
              </a:rPr>
              <a:t>Sleamhnán</a:t>
            </a:r>
            <a:r>
              <a:rPr kumimoji="0" lang="en-IE" sz="1400" b="0" i="0" u="none" strike="noStrike" kern="1200" cap="none" spc="0" normalizeH="0" baseline="0" noProof="0" dirty="0">
                <a:ln>
                  <a:noFill/>
                </a:ln>
                <a:solidFill>
                  <a:srgbClr val="3E1B44"/>
                </a:solidFill>
                <a:effectLst/>
                <a:uLnTx/>
                <a:uFillTx/>
                <a:latin typeface="Trebuchet MS" panose="020B0603020202020204"/>
                <a:ea typeface="+mn-ea"/>
                <a:cs typeface="+mn-cs"/>
              </a:rPr>
              <a:t> 1 de 1 | GNÍOMHAITHE SPRIOCANNA DOMHANDA</a:t>
            </a:r>
          </a:p>
        </p:txBody>
      </p:sp>
      <p:pic>
        <p:nvPicPr>
          <p:cNvPr id="8" name="Picture 7">
            <a:extLst>
              <a:ext uri="{FF2B5EF4-FFF2-40B4-BE49-F238E27FC236}">
                <a16:creationId xmlns:a16="http://schemas.microsoft.com/office/drawing/2014/main" id="{C5D34ED2-A2BA-7D41-BDDD-513DDF823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4531" y="955060"/>
            <a:ext cx="4329394" cy="4947880"/>
          </a:xfrm>
          <a:prstGeom prst="rect">
            <a:avLst/>
          </a:prstGeom>
        </p:spPr>
      </p:pic>
      <p:pic>
        <p:nvPicPr>
          <p:cNvPr id="3" name="Picture 2">
            <a:extLst>
              <a:ext uri="{FF2B5EF4-FFF2-40B4-BE49-F238E27FC236}">
                <a16:creationId xmlns:a16="http://schemas.microsoft.com/office/drawing/2014/main" id="{E6655D7F-D084-4FAB-8504-76C3EC24BE01}"/>
              </a:ext>
            </a:extLst>
          </p:cNvPr>
          <p:cNvPicPr>
            <a:picLocks noChangeAspect="1"/>
          </p:cNvPicPr>
          <p:nvPr/>
        </p:nvPicPr>
        <p:blipFill>
          <a:blip r:embed="rId4"/>
          <a:stretch>
            <a:fillRect/>
          </a:stretch>
        </p:blipFill>
        <p:spPr>
          <a:xfrm rot="550848">
            <a:off x="380724" y="2130764"/>
            <a:ext cx="2593288" cy="3475756"/>
          </a:xfrm>
          <a:prstGeom prst="rect">
            <a:avLst/>
          </a:prstGeom>
          <a:solidFill>
            <a:srgbClr val="FFFFFF">
              <a:shade val="85000"/>
            </a:srgbClr>
          </a:solidFill>
          <a:ln w="57150" cap="sq">
            <a:solidFill>
              <a:schemeClr val="bg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a:extLst>
              <a:ext uri="{FF2B5EF4-FFF2-40B4-BE49-F238E27FC236}">
                <a16:creationId xmlns:a16="http://schemas.microsoft.com/office/drawing/2014/main" id="{B63C700E-DE47-415A-9542-A12DE7F2BB9C}"/>
              </a:ext>
            </a:extLst>
          </p:cNvPr>
          <p:cNvPicPr>
            <a:picLocks noChangeAspect="1"/>
          </p:cNvPicPr>
          <p:nvPr/>
        </p:nvPicPr>
        <p:blipFill>
          <a:blip r:embed="rId5"/>
          <a:stretch>
            <a:fillRect/>
          </a:stretch>
        </p:blipFill>
        <p:spPr>
          <a:xfrm>
            <a:off x="3512548" y="2660492"/>
            <a:ext cx="3439816" cy="2539182"/>
          </a:xfrm>
          <a:prstGeom prst="rect">
            <a:avLst/>
          </a:prstGeom>
          <a:solidFill>
            <a:srgbClr val="FFFFFF">
              <a:shade val="85000"/>
            </a:srgbClr>
          </a:solidFill>
          <a:ln w="57150" cap="sq">
            <a:solidFill>
              <a:schemeClr val="bg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xtBox 1">
            <a:extLst>
              <a:ext uri="{FF2B5EF4-FFF2-40B4-BE49-F238E27FC236}">
                <a16:creationId xmlns:a16="http://schemas.microsoft.com/office/drawing/2014/main" id="{C49B2D39-1A81-42FF-8A55-2AFDCE7D1FEF}"/>
              </a:ext>
            </a:extLst>
          </p:cNvPr>
          <p:cNvSpPr txBox="1"/>
          <p:nvPr/>
        </p:nvSpPr>
        <p:spPr>
          <a:xfrm>
            <a:off x="1392598" y="1126458"/>
            <a:ext cx="6560276" cy="707886"/>
          </a:xfrm>
          <a:prstGeom prst="rect">
            <a:avLst/>
          </a:prstGeom>
          <a:noFill/>
        </p:spPr>
        <p:txBody>
          <a:bodyPr wrap="square" rtlCol="0">
            <a:spAutoFit/>
          </a:bodyPr>
          <a:lstStyle/>
          <a:p>
            <a:r>
              <a:rPr lang="en-IE" sz="2000" b="0" i="0" dirty="0" err="1">
                <a:effectLst/>
                <a:latin typeface="+mj-lt"/>
              </a:rPr>
              <a:t>Seo</a:t>
            </a:r>
            <a:r>
              <a:rPr lang="en-IE" sz="2000" b="0" i="0" dirty="0">
                <a:effectLst/>
                <a:latin typeface="+mj-lt"/>
              </a:rPr>
              <a:t> </a:t>
            </a:r>
            <a:r>
              <a:rPr lang="en-IE" sz="2000" b="0" i="0" dirty="0" err="1">
                <a:effectLst/>
                <a:latin typeface="+mj-lt"/>
              </a:rPr>
              <a:t>roinnt</a:t>
            </a:r>
            <a:r>
              <a:rPr lang="en-IE" sz="2000" b="0" i="0" dirty="0">
                <a:effectLst/>
                <a:latin typeface="+mj-lt"/>
              </a:rPr>
              <a:t> </a:t>
            </a:r>
            <a:r>
              <a:rPr lang="en-IE" sz="2000" b="0" i="0" dirty="0" err="1">
                <a:effectLst/>
                <a:latin typeface="+mj-lt"/>
              </a:rPr>
              <a:t>samplaí</a:t>
            </a:r>
            <a:r>
              <a:rPr lang="en-IE" sz="2000" b="0" i="0" dirty="0">
                <a:effectLst/>
                <a:latin typeface="+mj-lt"/>
              </a:rPr>
              <a:t> de </a:t>
            </a:r>
            <a:r>
              <a:rPr lang="en-IE" sz="2000" b="0" i="0" dirty="0" err="1">
                <a:effectLst/>
                <a:latin typeface="+mj-lt"/>
              </a:rPr>
              <a:t>shaothar</a:t>
            </a:r>
            <a:r>
              <a:rPr lang="en-IE" sz="2000" b="0" i="0" dirty="0">
                <a:effectLst/>
                <a:latin typeface="+mj-lt"/>
              </a:rPr>
              <a:t> le </a:t>
            </a:r>
            <a:r>
              <a:rPr lang="en-IE" sz="2000" b="0" i="0" dirty="0" err="1">
                <a:effectLst/>
                <a:latin typeface="+mj-lt"/>
              </a:rPr>
              <a:t>daltaí</a:t>
            </a:r>
            <a:r>
              <a:rPr lang="en-IE" sz="2000" b="0" i="0" dirty="0">
                <a:effectLst/>
                <a:latin typeface="+mj-lt"/>
              </a:rPr>
              <a:t> a </a:t>
            </a:r>
            <a:r>
              <a:rPr lang="en-IE" sz="2000" b="0" i="0" dirty="0" err="1">
                <a:effectLst/>
                <a:latin typeface="+mj-lt"/>
              </a:rPr>
              <a:t>fhoilseofar</a:t>
            </a:r>
            <a:r>
              <a:rPr lang="en-IE" sz="2000" b="0" i="0" dirty="0">
                <a:effectLst/>
                <a:latin typeface="+mj-lt"/>
              </a:rPr>
              <a:t> </a:t>
            </a:r>
            <a:r>
              <a:rPr lang="en-IE" sz="2000" b="0" i="0" dirty="0" err="1">
                <a:effectLst/>
                <a:latin typeface="+mj-lt"/>
              </a:rPr>
              <a:t>sa</a:t>
            </a:r>
            <a:r>
              <a:rPr lang="en-IE" sz="2000" b="0" i="0" dirty="0">
                <a:effectLst/>
                <a:latin typeface="+mj-lt"/>
              </a:rPr>
              <a:t> </a:t>
            </a:r>
            <a:r>
              <a:rPr lang="en-IE" sz="2000" b="0" i="0" dirty="0" err="1">
                <a:effectLst/>
                <a:latin typeface="+mj-lt"/>
              </a:rPr>
              <a:t>chéad</a:t>
            </a:r>
            <a:r>
              <a:rPr lang="en-IE" sz="2000" b="0" i="0" dirty="0">
                <a:effectLst/>
                <a:latin typeface="+mj-lt"/>
              </a:rPr>
              <a:t> </a:t>
            </a:r>
            <a:r>
              <a:rPr lang="en-IE" sz="2000" b="0" i="0" dirty="0" err="1">
                <a:effectLst/>
                <a:latin typeface="+mj-lt"/>
              </a:rPr>
              <a:t>eagrán</a:t>
            </a:r>
            <a:r>
              <a:rPr lang="en-IE" sz="2000" b="0" i="0" dirty="0">
                <a:effectLst/>
                <a:latin typeface="+mj-lt"/>
              </a:rPr>
              <a:t> de </a:t>
            </a:r>
            <a:r>
              <a:rPr lang="en-IE" sz="2000" b="0" i="1" dirty="0" err="1">
                <a:effectLst/>
                <a:latin typeface="+mj-lt"/>
              </a:rPr>
              <a:t>Gníomhaithe</a:t>
            </a:r>
            <a:r>
              <a:rPr lang="en-IE" sz="2000" b="0" i="1" dirty="0">
                <a:effectLst/>
                <a:latin typeface="+mj-lt"/>
              </a:rPr>
              <a:t> </a:t>
            </a:r>
            <a:r>
              <a:rPr lang="en-IE" sz="2000" b="0" i="1" dirty="0" err="1">
                <a:effectLst/>
                <a:latin typeface="+mj-lt"/>
              </a:rPr>
              <a:t>Spriocanna</a:t>
            </a:r>
            <a:r>
              <a:rPr lang="en-IE" sz="2000" b="0" i="1" dirty="0">
                <a:effectLst/>
                <a:latin typeface="+mj-lt"/>
              </a:rPr>
              <a:t> </a:t>
            </a:r>
            <a:r>
              <a:rPr lang="en-IE" sz="2000" b="0" i="1" dirty="0" err="1">
                <a:effectLst/>
                <a:latin typeface="+mj-lt"/>
              </a:rPr>
              <a:t>Domhanda</a:t>
            </a:r>
            <a:r>
              <a:rPr lang="en-IE" sz="2000" b="0" i="0" dirty="0">
                <a:effectLst/>
                <a:latin typeface="+mj-lt"/>
              </a:rPr>
              <a:t>!  </a:t>
            </a:r>
            <a:endParaRPr lang="en-IE" sz="2000" dirty="0">
              <a:latin typeface="+mj-lt"/>
            </a:endParaRPr>
          </a:p>
        </p:txBody>
      </p:sp>
    </p:spTree>
    <p:extLst>
      <p:ext uri="{BB962C8B-B14F-4D97-AF65-F5344CB8AC3E}">
        <p14:creationId xmlns:p14="http://schemas.microsoft.com/office/powerpoint/2010/main" val="1912510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Icon&#10;&#10;Description automatically generated">
            <a:extLst>
              <a:ext uri="{FF2B5EF4-FFF2-40B4-BE49-F238E27FC236}">
                <a16:creationId xmlns:a16="http://schemas.microsoft.com/office/drawing/2014/main" id="{60FBA5F9-5B20-9642-9D66-47EBD4467A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30" y="1000190"/>
            <a:ext cx="3088242" cy="5925469"/>
          </a:xfrm>
          <a:prstGeom prst="rect">
            <a:avLst/>
          </a:prstGeom>
        </p:spPr>
      </p:pic>
      <p:sp>
        <p:nvSpPr>
          <p:cNvPr id="7" name="TextBox 6">
            <a:extLst>
              <a:ext uri="{FF2B5EF4-FFF2-40B4-BE49-F238E27FC236}">
                <a16:creationId xmlns:a16="http://schemas.microsoft.com/office/drawing/2014/main" id="{F681D2B8-9FA5-43DA-AE85-61C6E5662693}"/>
              </a:ext>
            </a:extLst>
          </p:cNvPr>
          <p:cNvSpPr txBox="1"/>
          <p:nvPr/>
        </p:nvSpPr>
        <p:spPr>
          <a:xfrm>
            <a:off x="6131808" y="1403194"/>
            <a:ext cx="5617027" cy="646331"/>
          </a:xfrm>
          <a:prstGeom prst="rect">
            <a:avLst/>
          </a:prstGeom>
          <a:solidFill>
            <a:schemeClr val="accent1">
              <a:lumMod val="20000"/>
              <a:lumOff val="80000"/>
            </a:schemeClr>
          </a:solidFill>
          <a:ln w="28575">
            <a:solidFill>
              <a:schemeClr val="accent1">
                <a:lumMod val="75000"/>
              </a:schemeClr>
            </a:solidFill>
          </a:ln>
        </p:spPr>
        <p:txBody>
          <a:bodyPr wrap="square" rtlCol="0">
            <a:spAutoFit/>
          </a:bodyPr>
          <a:lstStyle/>
          <a:p>
            <a:pPr algn="ctr" rtl="0"/>
            <a:r>
              <a:rPr lang="x-none" b="0" i="0" u="none" baseline="0">
                <a:latin typeface="Trebuchet MS"/>
                <a:sym typeface="Trebuchet MS"/>
              </a:rPr>
              <a:t>Céard atá i gceist le Cúnamh Éireann agus céard a bhíonn ar siúl acu a shainaithint</a:t>
            </a:r>
            <a:endParaRPr lang="x-none" dirty="0">
              <a:latin typeface="Trebuchet MS"/>
              <a:sym typeface="Trebuchet MS"/>
            </a:endParaRPr>
          </a:p>
        </p:txBody>
      </p:sp>
      <p:sp>
        <p:nvSpPr>
          <p:cNvPr id="8" name="TextBox 7">
            <a:extLst>
              <a:ext uri="{FF2B5EF4-FFF2-40B4-BE49-F238E27FC236}">
                <a16:creationId xmlns:a16="http://schemas.microsoft.com/office/drawing/2014/main" id="{BE75747E-933C-4BEE-965F-9DB0F3477663}"/>
              </a:ext>
            </a:extLst>
          </p:cNvPr>
          <p:cNvSpPr txBox="1"/>
          <p:nvPr/>
        </p:nvSpPr>
        <p:spPr>
          <a:xfrm>
            <a:off x="697212" y="6478366"/>
            <a:ext cx="4373552" cy="307777"/>
          </a:xfrm>
          <a:prstGeom prst="rect">
            <a:avLst/>
          </a:prstGeom>
          <a:noFill/>
        </p:spPr>
        <p:txBody>
          <a:bodyPr wrap="square" rtlCol="0">
            <a:spAutoFit/>
          </a:bodyPr>
          <a:lstStyle/>
          <a:p>
            <a:pPr algn="l" rtl="0"/>
            <a:r>
              <a:rPr lang="x-none" sz="1400" b="0" i="0" u="none" kern="0" baseline="0">
                <a:solidFill>
                  <a:schemeClr val="tx2">
                    <a:lumMod val="100000"/>
                  </a:schemeClr>
                </a:solidFill>
                <a:latin typeface="Trebuchet MS"/>
                <a:sym typeface="Trebuchet MS"/>
              </a:rPr>
              <a:t>Sleamhnán 2 de 2 | </a:t>
            </a:r>
            <a:r>
              <a:rPr lang="x-none" sz="1100" b="0" i="0" u="none" kern="0" baseline="0">
                <a:solidFill>
                  <a:schemeClr val="tx2">
                    <a:lumMod val="100000"/>
                  </a:schemeClr>
                </a:solidFill>
                <a:latin typeface="Trebuchet MS"/>
                <a:sym typeface="Trebuchet MS"/>
              </a:rPr>
              <a:t>Gníomhaithe Spriocanna Domhanda</a:t>
            </a:r>
            <a:endParaRPr lang="x-none" sz="1100" kern="0" dirty="0">
              <a:solidFill>
                <a:schemeClr val="tx2">
                  <a:lumMod val="100000"/>
                </a:schemeClr>
              </a:solidFill>
              <a:latin typeface="Trebuchet MS"/>
              <a:sym typeface="Trebuchet MS"/>
            </a:endParaRPr>
          </a:p>
        </p:txBody>
      </p:sp>
      <p:sp>
        <p:nvSpPr>
          <p:cNvPr id="10" name="TextBox 9">
            <a:extLst>
              <a:ext uri="{FF2B5EF4-FFF2-40B4-BE49-F238E27FC236}">
                <a16:creationId xmlns:a16="http://schemas.microsoft.com/office/drawing/2014/main" id="{DA140021-BC5A-4BEF-BAF7-505D18E14966}"/>
              </a:ext>
            </a:extLst>
          </p:cNvPr>
          <p:cNvSpPr txBox="1"/>
          <p:nvPr/>
        </p:nvSpPr>
        <p:spPr>
          <a:xfrm>
            <a:off x="5460999" y="4978400"/>
            <a:ext cx="184731" cy="369332"/>
          </a:xfrm>
          <a:prstGeom prst="rect">
            <a:avLst/>
          </a:prstGeom>
          <a:noFill/>
        </p:spPr>
        <p:txBody>
          <a:bodyPr wrap="square" rtlCol="0">
            <a:spAutoFit/>
          </a:bodyPr>
          <a:lstStyle/>
          <a:p>
            <a:endParaRPr lang="x-none" dirty="0"/>
          </a:p>
        </p:txBody>
      </p:sp>
      <p:sp>
        <p:nvSpPr>
          <p:cNvPr id="12" name="TextBox 11">
            <a:extLst>
              <a:ext uri="{FF2B5EF4-FFF2-40B4-BE49-F238E27FC236}">
                <a16:creationId xmlns:a16="http://schemas.microsoft.com/office/drawing/2014/main" id="{D1F8E31E-0250-4E20-A54B-F6725FBA28AA}"/>
              </a:ext>
            </a:extLst>
          </p:cNvPr>
          <p:cNvSpPr txBox="1"/>
          <p:nvPr/>
        </p:nvSpPr>
        <p:spPr>
          <a:xfrm>
            <a:off x="6371292" y="4241304"/>
            <a:ext cx="5138057" cy="2123658"/>
          </a:xfrm>
          <a:prstGeom prst="rect">
            <a:avLst/>
          </a:prstGeom>
          <a:noFill/>
        </p:spPr>
        <p:txBody>
          <a:bodyPr wrap="square" rtlCol="0">
            <a:spAutoFit/>
          </a:bodyPr>
          <a:lstStyle/>
          <a:p>
            <a:pPr algn="ctr" rtl="0"/>
            <a:r>
              <a:rPr lang="x-none" sz="3600" b="1" i="0" u="none" baseline="0">
                <a:solidFill>
                  <a:schemeClr val="tx2"/>
                </a:solidFill>
                <a:latin typeface="Trebuchet MS"/>
                <a:sym typeface="Trebuchet MS"/>
              </a:rPr>
              <a:t>An-mhaith ar fad!</a:t>
            </a:r>
          </a:p>
          <a:p>
            <a:pPr algn="ctr" rtl="0"/>
            <a:r>
              <a:rPr lang="x-none" sz="3200" b="1" i="0" u="none" baseline="0">
                <a:solidFill>
                  <a:schemeClr val="accent3"/>
                </a:solidFill>
                <a:latin typeface="Trebuchet MS"/>
                <a:sym typeface="Trebuchet MS"/>
              </a:rPr>
              <a:t>Is iontach na Gníomhaithe Spriocanna Domhanda sibh!</a:t>
            </a:r>
            <a:endParaRPr lang="x-none" sz="3200" b="1" dirty="0">
              <a:solidFill>
                <a:schemeClr val="accent3"/>
              </a:solidFill>
              <a:latin typeface="Trebuchet MS"/>
              <a:sym typeface="Trebuchet MS"/>
            </a:endParaRPr>
          </a:p>
        </p:txBody>
      </p:sp>
      <p:sp>
        <p:nvSpPr>
          <p:cNvPr id="9" name="TextBox 8">
            <a:extLst>
              <a:ext uri="{FF2B5EF4-FFF2-40B4-BE49-F238E27FC236}">
                <a16:creationId xmlns:a16="http://schemas.microsoft.com/office/drawing/2014/main" id="{4FD3D95F-6402-954D-8057-0FB258054120}"/>
              </a:ext>
            </a:extLst>
          </p:cNvPr>
          <p:cNvSpPr txBox="1"/>
          <p:nvPr/>
        </p:nvSpPr>
        <p:spPr>
          <a:xfrm>
            <a:off x="6131808" y="2164601"/>
            <a:ext cx="5617027" cy="872483"/>
          </a:xfrm>
          <a:prstGeom prst="rect">
            <a:avLst/>
          </a:prstGeom>
          <a:solidFill>
            <a:schemeClr val="accent6">
              <a:lumMod val="20000"/>
              <a:lumOff val="80000"/>
            </a:schemeClr>
          </a:solidFill>
          <a:ln w="28575">
            <a:solidFill>
              <a:schemeClr val="accent6">
                <a:lumMod val="75000"/>
              </a:schemeClr>
            </a:solidFill>
          </a:ln>
        </p:spPr>
        <p:txBody>
          <a:bodyPr wrap="square" rtlCol="0">
            <a:spAutoFit/>
          </a:bodyPr>
          <a:lstStyle/>
          <a:p>
            <a:pPr algn="ctr" rtl="0">
              <a:lnSpc>
                <a:spcPct val="150000"/>
              </a:lnSpc>
            </a:pPr>
            <a:r>
              <a:rPr lang="x-none" b="0" i="0" u="none" baseline="0" dirty="0">
                <a:latin typeface="Trebuchet MS"/>
                <a:sym typeface="Trebuchet MS"/>
              </a:rPr>
              <a:t>Samplaí de Chúnamh Éireann a bheith ag obair i gcomhpháirtíocht ar fud an domhain a phlé</a:t>
            </a:r>
            <a:endParaRPr lang="x-none" dirty="0">
              <a:latin typeface="Trebuchet MS"/>
              <a:sym typeface="Trebuchet MS"/>
            </a:endParaRPr>
          </a:p>
        </p:txBody>
      </p:sp>
      <p:sp>
        <p:nvSpPr>
          <p:cNvPr id="11" name="TextBox 10">
            <a:extLst>
              <a:ext uri="{FF2B5EF4-FFF2-40B4-BE49-F238E27FC236}">
                <a16:creationId xmlns:a16="http://schemas.microsoft.com/office/drawing/2014/main" id="{AF6717D0-F99C-A047-8551-9A1BD8C31704}"/>
              </a:ext>
            </a:extLst>
          </p:cNvPr>
          <p:cNvSpPr txBox="1"/>
          <p:nvPr/>
        </p:nvSpPr>
        <p:spPr>
          <a:xfrm>
            <a:off x="6131808" y="3152161"/>
            <a:ext cx="5617027" cy="872483"/>
          </a:xfrm>
          <a:prstGeom prst="rect">
            <a:avLst/>
          </a:prstGeom>
          <a:solidFill>
            <a:schemeClr val="accent4">
              <a:lumMod val="20000"/>
              <a:lumOff val="80000"/>
            </a:schemeClr>
          </a:solidFill>
          <a:ln w="28575">
            <a:solidFill>
              <a:schemeClr val="accent4">
                <a:lumMod val="75000"/>
              </a:schemeClr>
            </a:solidFill>
          </a:ln>
        </p:spPr>
        <p:txBody>
          <a:bodyPr wrap="square" rtlCol="0">
            <a:spAutoFit/>
          </a:bodyPr>
          <a:lstStyle/>
          <a:p>
            <a:pPr algn="ctr" rtl="0">
              <a:lnSpc>
                <a:spcPct val="150000"/>
              </a:lnSpc>
            </a:pPr>
            <a:r>
              <a:rPr lang="x-none" b="0" i="0" u="none" baseline="0">
                <a:latin typeface="Trebuchet MS"/>
                <a:sym typeface="Trebuchet MS"/>
              </a:rPr>
              <a:t>Machnamh a dhéanamh ar a thábhachtaí atá sé difear a dhéanamh</a:t>
            </a:r>
            <a:endParaRPr lang="x-none" dirty="0">
              <a:latin typeface="Trebuchet MS"/>
              <a:sym typeface="Trebuchet MS"/>
            </a:endParaRPr>
          </a:p>
        </p:txBody>
      </p:sp>
      <p:sp>
        <p:nvSpPr>
          <p:cNvPr id="13" name="TextBox 12">
            <a:extLst>
              <a:ext uri="{FF2B5EF4-FFF2-40B4-BE49-F238E27FC236}">
                <a16:creationId xmlns:a16="http://schemas.microsoft.com/office/drawing/2014/main" id="{5B4189BB-62F0-9344-B84A-621FC9DD6587}"/>
              </a:ext>
            </a:extLst>
          </p:cNvPr>
          <p:cNvSpPr txBox="1"/>
          <p:nvPr/>
        </p:nvSpPr>
        <p:spPr>
          <a:xfrm>
            <a:off x="5461000" y="862370"/>
            <a:ext cx="6287836" cy="369332"/>
          </a:xfrm>
          <a:prstGeom prst="rect">
            <a:avLst/>
          </a:prstGeom>
          <a:noFill/>
        </p:spPr>
        <p:txBody>
          <a:bodyPr wrap="square" rtlCol="0">
            <a:spAutoFit/>
          </a:bodyPr>
          <a:lstStyle/>
          <a:p>
            <a:pPr algn="ctr" rtl="0"/>
            <a:r>
              <a:rPr lang="x-none" b="1" i="0" u="none" baseline="0">
                <a:latin typeface="Trebuchet MS"/>
                <a:sym typeface="Trebuchet MS"/>
              </a:rPr>
              <a:t>D’fhoghlaimíomar na rudaí seo a leanas a dhéanamh…</a:t>
            </a:r>
            <a:endParaRPr lang="x-none" b="1" dirty="0">
              <a:latin typeface="Trebuchet MS"/>
              <a:sym typeface="Trebuchet MS"/>
            </a:endParaRPr>
          </a:p>
        </p:txBody>
      </p:sp>
      <p:pic>
        <p:nvPicPr>
          <p:cNvPr id="16" name="Picture 15" descr="Diagram&#10;&#10;Description automatically generated">
            <a:extLst>
              <a:ext uri="{FF2B5EF4-FFF2-40B4-BE49-F238E27FC236}">
                <a16:creationId xmlns:a16="http://schemas.microsoft.com/office/drawing/2014/main" id="{1040A0CF-005E-2941-9AA3-B645748B9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908" y="611706"/>
            <a:ext cx="2081306" cy="2775074"/>
          </a:xfrm>
          <a:prstGeom prst="rect">
            <a:avLst/>
          </a:prstGeom>
        </p:spPr>
      </p:pic>
      <p:pic>
        <p:nvPicPr>
          <p:cNvPr id="18" name="Picture 17" descr="Background pattern&#10;&#10;Description automatically generated">
            <a:extLst>
              <a:ext uri="{FF2B5EF4-FFF2-40B4-BE49-F238E27FC236}">
                <a16:creationId xmlns:a16="http://schemas.microsoft.com/office/drawing/2014/main" id="{C514B42B-22C1-0641-B02A-CADC81CBA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7651" y="3152161"/>
            <a:ext cx="1802452" cy="1641339"/>
          </a:xfrm>
          <a:prstGeom prst="rect">
            <a:avLst/>
          </a:prstGeom>
        </p:spPr>
      </p:pic>
      <p:sp>
        <p:nvSpPr>
          <p:cNvPr id="25" name="Title 5">
            <a:extLst>
              <a:ext uri="{FF2B5EF4-FFF2-40B4-BE49-F238E27FC236}">
                <a16:creationId xmlns:a16="http://schemas.microsoft.com/office/drawing/2014/main" id="{E34817BA-E4A0-CC43-AB06-C454540A95E6}"/>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x-none" sz="4400" b="0" i="0" u="none" baseline="0" dirty="0">
                <a:latin typeface="+mj-lt"/>
                <a:cs typeface="+mn-cs"/>
                <a:sym typeface="Ziggurat HTF-Black"/>
              </a:rPr>
              <a:t>Gníomhaíocht 3</a:t>
            </a:r>
            <a:endParaRPr lang="x-none" sz="4400" dirty="0">
              <a:latin typeface="+mj-lt"/>
              <a:cs typeface="+mn-cs"/>
              <a:sym typeface="Ziggurat HTF-Black"/>
            </a:endParaRPr>
          </a:p>
        </p:txBody>
      </p:sp>
    </p:spTree>
    <p:extLst>
      <p:ext uri="{BB962C8B-B14F-4D97-AF65-F5344CB8AC3E}">
        <p14:creationId xmlns:p14="http://schemas.microsoft.com/office/powerpoint/2010/main" val="310586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4.44444E-6 L 0.0013 0.29328 " pathEditMode="relative" rAng="0" ptsTypes="AA">
                                      <p:cBhvr>
                                        <p:cTn id="6" dur="1000" fill="hold"/>
                                        <p:tgtEl>
                                          <p:spTgt spid="16"/>
                                        </p:tgtEl>
                                        <p:attrNameLst>
                                          <p:attrName>ppt_x</p:attrName>
                                          <p:attrName>ppt_y</p:attrName>
                                        </p:attrNameLst>
                                      </p:cBhvr>
                                      <p:rCtr x="104" y="1544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9"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275F5BF-437E-6742-8375-BFFEAD493452}"/>
              </a:ext>
            </a:extLst>
          </p:cNvPr>
          <p:cNvSpPr txBox="1"/>
          <p:nvPr/>
        </p:nvSpPr>
        <p:spPr>
          <a:xfrm>
            <a:off x="697211" y="6478366"/>
            <a:ext cx="58698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400" b="0" i="0" u="none" strike="noStrike" kern="1200" cap="none" normalizeH="0" baseline="0">
                <a:ln>
                  <a:noFill/>
                </a:ln>
                <a:solidFill>
                  <a:srgbClr val="3E1B44"/>
                </a:solidFill>
                <a:effectLst/>
                <a:uLnTx/>
                <a:uFillTx/>
                <a:latin typeface="Trebuchet MS"/>
                <a:sym typeface="Trebuchet MS"/>
              </a:rPr>
              <a:t>Sleamhnán 1 de 7 | Obair i gcomhpháirtíocht: Tráth na gceist</a:t>
            </a:r>
            <a:endParaRPr kumimoji="0" lang="x-none" sz="1100" b="0" i="0" u="none" strike="noStrike" kern="1200" cap="none" normalizeH="0" baseline="0" noProof="0" dirty="0">
              <a:ln>
                <a:noFill/>
              </a:ln>
              <a:solidFill>
                <a:srgbClr val="3E1B44"/>
              </a:solidFill>
              <a:effectLst/>
              <a:uLnTx/>
              <a:uFillTx/>
              <a:latin typeface="Trebuchet MS"/>
              <a:sym typeface="Trebuchet MS"/>
            </a:endParaRPr>
          </a:p>
        </p:txBody>
      </p:sp>
      <p:sp>
        <p:nvSpPr>
          <p:cNvPr id="10" name="Title 5">
            <a:extLst>
              <a:ext uri="{FF2B5EF4-FFF2-40B4-BE49-F238E27FC236}">
                <a16:creationId xmlns:a16="http://schemas.microsoft.com/office/drawing/2014/main" id="{72CF85F2-32E8-D245-B777-D545D7270E16}"/>
              </a:ext>
            </a:extLst>
          </p:cNvPr>
          <p:cNvSpPr txBox="1">
            <a:spLocks/>
          </p:cNvSpPr>
          <p:nvPr/>
        </p:nvSpPr>
        <p:spPr>
          <a:xfrm>
            <a:off x="232410" y="18260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x-none" sz="4400" b="0" i="0" u="none" baseline="0" dirty="0">
                <a:solidFill>
                  <a:srgbClr val="B70289"/>
                </a:solidFill>
                <a:latin typeface="+mj-lt"/>
                <a:cs typeface="+mn-cs"/>
                <a:sym typeface="Ziggurat HTF-Black"/>
              </a:rPr>
              <a:t>I d’am féin…</a:t>
            </a:r>
            <a:endParaRPr kumimoji="0" lang="x-none" sz="4400" b="0" i="0" u="none" strike="noStrike" kern="1200" cap="none" normalizeH="0" baseline="0" noProof="0" dirty="0">
              <a:ln>
                <a:noFill/>
              </a:ln>
              <a:solidFill>
                <a:srgbClr val="B70289"/>
              </a:solidFill>
              <a:effectLst/>
              <a:uLnTx/>
              <a:uFillTx/>
              <a:latin typeface="+mj-lt"/>
              <a:cs typeface="+mn-cs"/>
              <a:sym typeface="Ziggurat HTF-Black"/>
            </a:endParaRPr>
          </a:p>
        </p:txBody>
      </p:sp>
      <p:pic>
        <p:nvPicPr>
          <p:cNvPr id="16" name="Picture 15" descr="A close up of a sign&#10;&#10;Description automatically generated">
            <a:extLst>
              <a:ext uri="{FF2B5EF4-FFF2-40B4-BE49-F238E27FC236}">
                <a16:creationId xmlns:a16="http://schemas.microsoft.com/office/drawing/2014/main" id="{E4DC0783-8CB8-40AD-AFBD-B45C49801C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20" y="4009550"/>
            <a:ext cx="1739927" cy="2457524"/>
          </a:xfrm>
          <a:prstGeom prst="rect">
            <a:avLst/>
          </a:prstGeom>
        </p:spPr>
      </p:pic>
      <p:pic>
        <p:nvPicPr>
          <p:cNvPr id="3" name="Picture 2" descr="Graphical user interface, website&#10;&#10;Description automatically generated">
            <a:hlinkClick r:id="rId4"/>
            <a:extLst>
              <a:ext uri="{FF2B5EF4-FFF2-40B4-BE49-F238E27FC236}">
                <a16:creationId xmlns:a16="http://schemas.microsoft.com/office/drawing/2014/main" id="{5C625BAE-D83B-408B-B66F-A38888E5F1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2374" y="838308"/>
            <a:ext cx="6560277" cy="3707771"/>
          </a:xfrm>
          <a:prstGeom prst="rect">
            <a:avLst/>
          </a:prstGeom>
        </p:spPr>
      </p:pic>
      <p:sp>
        <p:nvSpPr>
          <p:cNvPr id="4" name="TextBox 3">
            <a:hlinkClick r:id="rId6"/>
            <a:extLst>
              <a:ext uri="{FF2B5EF4-FFF2-40B4-BE49-F238E27FC236}">
                <a16:creationId xmlns:a16="http://schemas.microsoft.com/office/drawing/2014/main" id="{447C73B3-CF2E-4441-823C-9AD4CB6AFBAC}"/>
              </a:ext>
            </a:extLst>
          </p:cNvPr>
          <p:cNvSpPr txBox="1"/>
          <p:nvPr/>
        </p:nvSpPr>
        <p:spPr>
          <a:xfrm>
            <a:off x="1805747" y="4839629"/>
            <a:ext cx="5643268" cy="369332"/>
          </a:xfrm>
          <a:prstGeom prst="rect">
            <a:avLst/>
          </a:prstGeom>
          <a:noFill/>
        </p:spPr>
        <p:txBody>
          <a:bodyPr wrap="square" rtlCol="0">
            <a:spAutoFit/>
          </a:bodyPr>
          <a:lstStyle/>
          <a:p>
            <a:r>
              <a:rPr lang="en-IE" dirty="0">
                <a:solidFill>
                  <a:srgbClr val="BB0F8F"/>
                </a:solidFill>
              </a:rPr>
              <a:t>Obair </a:t>
            </a:r>
            <a:r>
              <a:rPr lang="en-IE" dirty="0" err="1">
                <a:solidFill>
                  <a:srgbClr val="BB0F8F"/>
                </a:solidFill>
              </a:rPr>
              <a:t>i</a:t>
            </a:r>
            <a:r>
              <a:rPr lang="en-IE" dirty="0">
                <a:solidFill>
                  <a:srgbClr val="BB0F8F"/>
                </a:solidFill>
              </a:rPr>
              <a:t> </a:t>
            </a:r>
            <a:r>
              <a:rPr lang="en-IE" dirty="0" err="1">
                <a:solidFill>
                  <a:srgbClr val="BB0F8F"/>
                </a:solidFill>
              </a:rPr>
              <a:t>gcomhpháirtíocht</a:t>
            </a:r>
            <a:r>
              <a:rPr lang="en-IE" dirty="0">
                <a:solidFill>
                  <a:srgbClr val="BB0F8F"/>
                </a:solidFill>
              </a:rPr>
              <a:t>: </a:t>
            </a:r>
            <a:r>
              <a:rPr lang="en-IE" dirty="0" err="1">
                <a:solidFill>
                  <a:srgbClr val="BB0F8F"/>
                </a:solidFill>
              </a:rPr>
              <a:t>Tráth</a:t>
            </a:r>
            <a:r>
              <a:rPr lang="en-IE" dirty="0">
                <a:solidFill>
                  <a:srgbClr val="BB0F8F"/>
                </a:solidFill>
              </a:rPr>
              <a:t> </a:t>
            </a:r>
            <a:r>
              <a:rPr lang="en-IE" dirty="0" err="1">
                <a:solidFill>
                  <a:srgbClr val="BB0F8F"/>
                </a:solidFill>
              </a:rPr>
              <a:t>na</a:t>
            </a:r>
            <a:r>
              <a:rPr lang="en-IE" dirty="0">
                <a:solidFill>
                  <a:srgbClr val="BB0F8F"/>
                </a:solidFill>
              </a:rPr>
              <a:t> </a:t>
            </a:r>
            <a:r>
              <a:rPr lang="en-IE" dirty="0" err="1">
                <a:solidFill>
                  <a:srgbClr val="BB0F8F"/>
                </a:solidFill>
              </a:rPr>
              <a:t>gceist</a:t>
            </a:r>
            <a:endParaRPr lang="en-IE" dirty="0">
              <a:solidFill>
                <a:srgbClr val="BB0F8F"/>
              </a:solidFill>
            </a:endParaRPr>
          </a:p>
        </p:txBody>
      </p:sp>
      <p:pic>
        <p:nvPicPr>
          <p:cNvPr id="6" name="Picture 5" descr="Qr code&#10;&#10;Description automatically generated">
            <a:extLst>
              <a:ext uri="{FF2B5EF4-FFF2-40B4-BE49-F238E27FC236}">
                <a16:creationId xmlns:a16="http://schemas.microsoft.com/office/drawing/2014/main" id="{FB82255B-857A-4716-9AFC-A282A46B3C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23373" y="944544"/>
            <a:ext cx="3495297" cy="3495297"/>
          </a:xfrm>
          <a:prstGeom prst="rect">
            <a:avLst/>
          </a:prstGeom>
        </p:spPr>
      </p:pic>
    </p:spTree>
    <p:extLst>
      <p:ext uri="{BB962C8B-B14F-4D97-AF65-F5344CB8AC3E}">
        <p14:creationId xmlns:p14="http://schemas.microsoft.com/office/powerpoint/2010/main" val="2075751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A4218204-30CC-554A-9DA9-789C07300D05}"/>
              </a:ext>
            </a:extLst>
          </p:cNvPr>
          <p:cNvSpPr>
            <a:spLocks noGrp="1"/>
          </p:cNvSpPr>
          <p:nvPr>
            <p:ph type="title"/>
          </p:nvPr>
        </p:nvSpPr>
        <p:spPr>
          <a:xfrm>
            <a:off x="309153" y="243577"/>
            <a:ext cx="10515600" cy="1325563"/>
          </a:xfrm>
        </p:spPr>
        <p:txBody>
          <a:bodyPr anchor="t">
            <a:normAutofit/>
          </a:bodyPr>
          <a:lstStyle/>
          <a:p>
            <a:pPr algn="l" rtl="0"/>
            <a:r>
              <a:rPr lang="x-none" sz="4400" b="0" i="0" u="none" baseline="0" dirty="0">
                <a:latin typeface="+mj-lt"/>
                <a:cs typeface="+mn-cs"/>
                <a:sym typeface="Ziggurat HTF-Black"/>
              </a:rPr>
              <a:t>Naisc Churaclaim</a:t>
            </a:r>
            <a:endParaRPr lang="x-none" sz="4400" dirty="0">
              <a:latin typeface="+mj-lt"/>
              <a:cs typeface="+mn-cs"/>
              <a:sym typeface="Ziggurat HTF-Black"/>
            </a:endParaRPr>
          </a:p>
        </p:txBody>
      </p:sp>
      <p:pic>
        <p:nvPicPr>
          <p:cNvPr id="6" name="Picture 5">
            <a:extLst>
              <a:ext uri="{FF2B5EF4-FFF2-40B4-BE49-F238E27FC236}">
                <a16:creationId xmlns:a16="http://schemas.microsoft.com/office/drawing/2014/main" id="{04A9318B-8564-204A-8DA6-B09E0EB639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5115" y="4520426"/>
            <a:ext cx="1064587" cy="2181531"/>
          </a:xfrm>
          <a:prstGeom prst="rect">
            <a:avLst/>
          </a:prstGeom>
        </p:spPr>
      </p:pic>
      <p:pic>
        <p:nvPicPr>
          <p:cNvPr id="3" name="Picture 2" descr="A close up of a sign&#10;&#10;Description automatically generated">
            <a:extLst>
              <a:ext uri="{FF2B5EF4-FFF2-40B4-BE49-F238E27FC236}">
                <a16:creationId xmlns:a16="http://schemas.microsoft.com/office/drawing/2014/main" id="{FD03CC71-7706-FD4E-90D4-5DC7BF2885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3986" y="4710622"/>
            <a:ext cx="1928283" cy="2723563"/>
          </a:xfrm>
          <a:prstGeom prst="rect">
            <a:avLst/>
          </a:prstGeom>
        </p:spPr>
      </p:pic>
      <p:graphicFrame>
        <p:nvGraphicFramePr>
          <p:cNvPr id="7" name="Table 5">
            <a:extLst>
              <a:ext uri="{FF2B5EF4-FFF2-40B4-BE49-F238E27FC236}">
                <a16:creationId xmlns:a16="http://schemas.microsoft.com/office/drawing/2014/main" id="{CF9493F8-3C75-4B1F-8C60-1D9CF5DD4E3A}"/>
              </a:ext>
            </a:extLst>
          </p:cNvPr>
          <p:cNvGraphicFramePr>
            <a:graphicFrameLocks noGrp="1"/>
          </p:cNvGraphicFramePr>
          <p:nvPr>
            <p:extLst>
              <p:ext uri="{D42A27DB-BD31-4B8C-83A1-F6EECF244321}">
                <p14:modId xmlns:p14="http://schemas.microsoft.com/office/powerpoint/2010/main" val="1785427402"/>
              </p:ext>
            </p:extLst>
          </p:nvPr>
        </p:nvGraphicFramePr>
        <p:xfrm>
          <a:off x="370113" y="1255782"/>
          <a:ext cx="11512736" cy="3067226"/>
        </p:xfrm>
        <a:graphic>
          <a:graphicData uri="http://schemas.openxmlformats.org/drawingml/2006/table">
            <a:tbl>
              <a:tblPr firstRow="1" bandRow="1">
                <a:tableStyleId>{91EBBBCC-DAD2-459C-BE2E-F6DE35CF9A28}</a:tableStyleId>
              </a:tblPr>
              <a:tblGrid>
                <a:gridCol w="3913178">
                  <a:extLst>
                    <a:ext uri="{9D8B030D-6E8A-4147-A177-3AD203B41FA5}">
                      <a16:colId xmlns:a16="http://schemas.microsoft.com/office/drawing/2014/main" val="3711116271"/>
                    </a:ext>
                  </a:extLst>
                </a:gridCol>
                <a:gridCol w="2711476">
                  <a:extLst>
                    <a:ext uri="{9D8B030D-6E8A-4147-A177-3AD203B41FA5}">
                      <a16:colId xmlns:a16="http://schemas.microsoft.com/office/drawing/2014/main" val="113760052"/>
                    </a:ext>
                  </a:extLst>
                </a:gridCol>
                <a:gridCol w="4888082">
                  <a:extLst>
                    <a:ext uri="{9D8B030D-6E8A-4147-A177-3AD203B41FA5}">
                      <a16:colId xmlns:a16="http://schemas.microsoft.com/office/drawing/2014/main" val="1599478832"/>
                    </a:ext>
                  </a:extLst>
                </a:gridCol>
              </a:tblGrid>
              <a:tr h="257077">
                <a:tc>
                  <a:txBody>
                    <a:bodyPr/>
                    <a:lstStyle/>
                    <a:p>
                      <a:pPr algn="l" rtl="0"/>
                      <a:r>
                        <a:rPr lang="x-none" sz="1400" b="1" i="0" u="none" spc="0" baseline="0">
                          <a:latin typeface="Trebuchet MS"/>
                          <a:ea typeface="+mn-ea"/>
                          <a:cs typeface="+mn-cs"/>
                          <a:sym typeface="Trebuchet MS"/>
                        </a:rPr>
                        <a:t>Réimse curaclaim</a:t>
                      </a:r>
                      <a:endParaRPr lang="x-none" sz="1400" spc="0" dirty="0">
                        <a:solidFill>
                          <a:schemeClr val="tx1"/>
                        </a:solidFill>
                        <a:latin typeface="Trebuchet MS"/>
                        <a:ea typeface="+mn-ea"/>
                        <a:cs typeface="+mn-cs"/>
                        <a:sym typeface="Trebuchet MS"/>
                      </a:endParaRPr>
                    </a:p>
                  </a:txBody>
                  <a:tcPr/>
                </a:tc>
                <a:tc>
                  <a:txBody>
                    <a:bodyPr/>
                    <a:lstStyle/>
                    <a:p>
                      <a:pPr algn="l" rtl="0"/>
                      <a:r>
                        <a:rPr lang="x-none" sz="1400" b="1" i="0" u="none" spc="0" baseline="0">
                          <a:latin typeface="Trebuchet MS"/>
                          <a:ea typeface="+mn-ea"/>
                          <a:cs typeface="+mn-cs"/>
                          <a:sym typeface="Trebuchet MS"/>
                        </a:rPr>
                        <a:t>Ábhar</a:t>
                      </a:r>
                      <a:endParaRPr lang="x-none" sz="1400" spc="0" dirty="0">
                        <a:solidFill>
                          <a:schemeClr val="tx1"/>
                        </a:solidFill>
                        <a:latin typeface="Trebuchet MS"/>
                        <a:ea typeface="+mn-ea"/>
                        <a:cs typeface="+mn-cs"/>
                        <a:sym typeface="Trebuchet MS"/>
                      </a:endParaRPr>
                    </a:p>
                  </a:txBody>
                  <a:tcPr/>
                </a:tc>
                <a:tc>
                  <a:txBody>
                    <a:bodyPr/>
                    <a:lstStyle/>
                    <a:p>
                      <a:pPr algn="l" rtl="0"/>
                      <a:r>
                        <a:rPr lang="x-none" sz="1400" b="1" i="0" u="none" spc="0" baseline="0">
                          <a:latin typeface="Trebuchet MS"/>
                          <a:ea typeface="+mn-ea"/>
                          <a:cs typeface="+mn-cs"/>
                          <a:sym typeface="Trebuchet MS"/>
                        </a:rPr>
                        <a:t>Snáithe</a:t>
                      </a:r>
                      <a:endParaRPr lang="x-none" sz="1400" spc="0" dirty="0">
                        <a:solidFill>
                          <a:schemeClr val="tx1"/>
                        </a:solidFill>
                        <a:latin typeface="Trebuchet MS"/>
                        <a:ea typeface="+mn-ea"/>
                        <a:cs typeface="+mn-cs"/>
                        <a:sym typeface="Trebuchet MS"/>
                      </a:endParaRPr>
                    </a:p>
                  </a:txBody>
                  <a:tcPr/>
                </a:tc>
                <a:extLst>
                  <a:ext uri="{0D108BD9-81ED-4DB2-BD59-A6C34878D82A}">
                    <a16:rowId xmlns:a16="http://schemas.microsoft.com/office/drawing/2014/main" val="574933301"/>
                  </a:ext>
                </a:extLst>
              </a:tr>
              <a:tr h="616984">
                <a:tc rowSpan="2">
                  <a:txBody>
                    <a:bodyPr/>
                    <a:lstStyle/>
                    <a:p>
                      <a:pPr algn="l" rtl="0"/>
                      <a:r>
                        <a:rPr lang="x-none" sz="1400" b="0" i="0" u="none" spc="0" baseline="0">
                          <a:solidFill>
                            <a:schemeClr val="tx1"/>
                          </a:solidFill>
                          <a:latin typeface="Trebuchet MS"/>
                          <a:ea typeface="+mn-ea"/>
                          <a:cs typeface="+mn-cs"/>
                          <a:sym typeface="Trebuchet MS"/>
                        </a:rPr>
                        <a:t>Teanga bunscoile</a:t>
                      </a:r>
                      <a:endParaRPr lang="x-none" sz="1400" spc="0" dirty="0">
                        <a:solidFill>
                          <a:schemeClr val="tx1"/>
                        </a:solidFill>
                        <a:latin typeface="Trebuchet MS"/>
                        <a:ea typeface="+mn-ea"/>
                        <a:cs typeface="+mn-cs"/>
                        <a:sym typeface="Trebuchet MS"/>
                      </a:endParaRPr>
                    </a:p>
                  </a:txBody>
                  <a:tcPr/>
                </a:tc>
                <a:tc>
                  <a:txBody>
                    <a:bodyPr/>
                    <a:lstStyle/>
                    <a:p>
                      <a:pPr algn="l" rtl="0"/>
                      <a:r>
                        <a:rPr lang="x-none" sz="1400" b="0" i="0" u="none" spc="0" baseline="0">
                          <a:solidFill>
                            <a:schemeClr val="tx1"/>
                          </a:solidFill>
                          <a:latin typeface="Trebuchet MS"/>
                          <a:ea typeface="+mn-ea"/>
                          <a:cs typeface="+mn-cs"/>
                          <a:sym typeface="Trebuchet MS"/>
                        </a:rPr>
                        <a:t>English</a:t>
                      </a:r>
                      <a:endParaRPr lang="x-none" sz="1400" spc="0" dirty="0">
                        <a:solidFill>
                          <a:schemeClr val="tx1"/>
                        </a:solidFill>
                        <a:latin typeface="Trebuchet MS"/>
                        <a:ea typeface="+mn-ea"/>
                        <a:cs typeface="+mn-cs"/>
                        <a:sym typeface="Trebuchet MS"/>
                      </a:endParaRPr>
                    </a:p>
                  </a:txBody>
                  <a:tcPr/>
                </a:tc>
                <a:tc>
                  <a:txBody>
                    <a:bodyPr/>
                    <a:lstStyle/>
                    <a:p>
                      <a:pPr algn="l" rtl="0"/>
                      <a:r>
                        <a:rPr lang="x-none" sz="1400" b="0" i="0" u="none" spc="0" baseline="0">
                          <a:solidFill>
                            <a:schemeClr val="tx1"/>
                          </a:solidFill>
                          <a:latin typeface="Trebuchet MS"/>
                          <a:ea typeface="+mn-ea"/>
                          <a:cs typeface="+mn-cs"/>
                          <a:sym typeface="Trebuchet MS"/>
                        </a:rPr>
                        <a:t>Oral language</a:t>
                      </a:r>
                    </a:p>
                    <a:p>
                      <a:pPr algn="l" rtl="0"/>
                      <a:r>
                        <a:rPr lang="x-none" sz="1400" b="0" i="0" u="none" spc="0" baseline="0">
                          <a:solidFill>
                            <a:schemeClr val="tx1"/>
                          </a:solidFill>
                          <a:latin typeface="Trebuchet MS"/>
                          <a:ea typeface="+mn-ea"/>
                          <a:cs typeface="+mn-cs"/>
                          <a:sym typeface="Trebuchet MS"/>
                        </a:rPr>
                        <a:t>Reading</a:t>
                      </a:r>
                    </a:p>
                    <a:p>
                      <a:pPr algn="l" rtl="0"/>
                      <a:r>
                        <a:rPr lang="x-none" sz="1400" b="0" i="0" u="none" spc="0" baseline="0">
                          <a:solidFill>
                            <a:schemeClr val="tx1"/>
                          </a:solidFill>
                          <a:latin typeface="Trebuchet MS"/>
                          <a:ea typeface="+mn-ea"/>
                          <a:cs typeface="+mn-cs"/>
                          <a:sym typeface="Trebuchet MS"/>
                        </a:rPr>
                        <a:t>Writing</a:t>
                      </a:r>
                      <a:endParaRPr lang="x-none" sz="1400" spc="0" dirty="0">
                        <a:solidFill>
                          <a:schemeClr val="tx1"/>
                        </a:solidFill>
                        <a:latin typeface="Trebuchet MS"/>
                        <a:ea typeface="+mn-ea"/>
                        <a:cs typeface="+mn-cs"/>
                        <a:sym typeface="Trebuchet MS"/>
                      </a:endParaRPr>
                    </a:p>
                  </a:txBody>
                  <a:tcPr/>
                </a:tc>
                <a:extLst>
                  <a:ext uri="{0D108BD9-81ED-4DB2-BD59-A6C34878D82A}">
                    <a16:rowId xmlns:a16="http://schemas.microsoft.com/office/drawing/2014/main" val="423533069"/>
                  </a:ext>
                </a:extLst>
              </a:tr>
              <a:tr h="796938">
                <a:tc vMerge="1">
                  <a:txBody>
                    <a:bodyPr/>
                    <a:lstStyle/>
                    <a:p>
                      <a:endParaRPr lang="x-none" dirty="0">
                        <a:solidFill>
                          <a:schemeClr val="tx1"/>
                        </a:solidFill>
                      </a:endParaRPr>
                    </a:p>
                  </a:txBody>
                  <a:tcPr>
                    <a:solidFill>
                      <a:srgbClr val="F3E7ED"/>
                    </a:solidFill>
                  </a:tcPr>
                </a:tc>
                <a:tc>
                  <a:txBody>
                    <a:bodyPr/>
                    <a:lstStyle/>
                    <a:p>
                      <a:pPr algn="l" rtl="0"/>
                      <a:r>
                        <a:rPr lang="x-none" sz="1400" b="0" i="0" u="none" spc="0" baseline="0">
                          <a:solidFill>
                            <a:schemeClr val="tx1"/>
                          </a:solidFill>
                          <a:latin typeface="Trebuchet MS"/>
                          <a:ea typeface="+mn-ea"/>
                          <a:cs typeface="+mn-cs"/>
                          <a:sym typeface="Trebuchet MS"/>
                        </a:rPr>
                        <a:t>Gaeilge</a:t>
                      </a:r>
                      <a:endParaRPr lang="x-none" sz="1400" spc="0" dirty="0">
                        <a:solidFill>
                          <a:schemeClr val="tx1"/>
                        </a:solidFill>
                        <a:latin typeface="Trebuchet MS"/>
                        <a:ea typeface="+mn-ea"/>
                        <a:cs typeface="+mn-cs"/>
                        <a:sym typeface="Trebuchet MS"/>
                      </a:endParaRPr>
                    </a:p>
                  </a:txBody>
                  <a:tcPr>
                    <a:solidFill>
                      <a:srgbClr val="E6CBDA"/>
                    </a:solidFill>
                  </a:tcPr>
                </a:tc>
                <a:tc>
                  <a:txBody>
                    <a:bodyPr/>
                    <a:lstStyle/>
                    <a:p>
                      <a:pPr algn="l" rtl="0"/>
                      <a:r>
                        <a:rPr lang="x-none" sz="1400" b="0" i="0" u="none" kern="1200" spc="0" baseline="0">
                          <a:solidFill>
                            <a:schemeClr val="tx1">
                              <a:lumMod val="100000"/>
                            </a:schemeClr>
                          </a:solidFill>
                          <a:effectLst/>
                          <a:latin typeface="Trebuchet MS"/>
                          <a:ea typeface="+mn-ea"/>
                          <a:cs typeface="+mn-cs"/>
                          <a:sym typeface="Trebuchet MS"/>
                        </a:rPr>
                        <a:t>Teanga ó Bhéal </a:t>
                      </a:r>
                    </a:p>
                    <a:p>
                      <a:pPr algn="l" rtl="0"/>
                      <a:r>
                        <a:rPr lang="x-none" sz="1400" b="0" i="0" u="none" kern="1200" spc="0" baseline="0">
                          <a:solidFill>
                            <a:schemeClr val="tx1">
                              <a:lumMod val="100000"/>
                            </a:schemeClr>
                          </a:solidFill>
                          <a:effectLst/>
                          <a:latin typeface="Trebuchet MS"/>
                          <a:ea typeface="+mn-ea"/>
                          <a:cs typeface="+mn-cs"/>
                          <a:sym typeface="Trebuchet MS"/>
                        </a:rPr>
                        <a:t>Léitheoireacht </a:t>
                      </a:r>
                    </a:p>
                    <a:p>
                      <a:pPr algn="l" rtl="0"/>
                      <a:r>
                        <a:rPr lang="x-none" sz="1400" b="0" i="0" u="none" kern="1200" spc="0" baseline="0">
                          <a:solidFill>
                            <a:schemeClr val="tx1">
                              <a:lumMod val="100000"/>
                            </a:schemeClr>
                          </a:solidFill>
                          <a:effectLst/>
                          <a:latin typeface="Trebuchet MS"/>
                          <a:ea typeface="+mn-ea"/>
                          <a:cs typeface="+mn-cs"/>
                          <a:sym typeface="Trebuchet MS"/>
                        </a:rPr>
                        <a:t>Scríbhneoireacht</a:t>
                      </a:r>
                      <a:endParaRPr lang="x-none" sz="1400" spc="0" dirty="0">
                        <a:solidFill>
                          <a:schemeClr val="tx1">
                            <a:lumMod val="100000"/>
                          </a:schemeClr>
                        </a:solidFill>
                        <a:latin typeface="Trebuchet MS"/>
                        <a:ea typeface="+mn-ea"/>
                        <a:cs typeface="+mn-cs"/>
                        <a:sym typeface="Trebuchet MS"/>
                      </a:endParaRPr>
                    </a:p>
                  </a:txBody>
                  <a:tcPr>
                    <a:solidFill>
                      <a:srgbClr val="E6CBDA"/>
                    </a:solidFill>
                  </a:tcPr>
                </a:tc>
                <a:extLst>
                  <a:ext uri="{0D108BD9-81ED-4DB2-BD59-A6C34878D82A}">
                    <a16:rowId xmlns:a16="http://schemas.microsoft.com/office/drawing/2014/main" val="855837693"/>
                  </a:ext>
                </a:extLst>
              </a:tr>
              <a:tr h="308492">
                <a:tc rowSpan="2">
                  <a:txBody>
                    <a:bodyPr/>
                    <a:lstStyle/>
                    <a:p>
                      <a:pPr algn="l" rtl="0"/>
                      <a:r>
                        <a:rPr lang="x-none" sz="1400" b="0" i="0" u="none" spc="0" baseline="0">
                          <a:solidFill>
                            <a:schemeClr val="tx1"/>
                          </a:solidFill>
                          <a:latin typeface="Trebuchet MS"/>
                          <a:ea typeface="+mn-ea"/>
                          <a:cs typeface="+mn-cs"/>
                          <a:sym typeface="Trebuchet MS"/>
                        </a:rPr>
                        <a:t>Oideachas Sóisialta, Imshaoil agus Eolaíochta (OSIE)</a:t>
                      </a:r>
                      <a:endParaRPr lang="x-none" sz="1400" spc="0" dirty="0">
                        <a:solidFill>
                          <a:schemeClr val="tx1"/>
                        </a:solidFill>
                        <a:latin typeface="Trebuchet MS"/>
                        <a:ea typeface="+mn-ea"/>
                        <a:cs typeface="+mn-cs"/>
                        <a:sym typeface="Trebuchet MS"/>
                      </a:endParaRPr>
                    </a:p>
                  </a:txBody>
                  <a:tcPr>
                    <a:solidFill>
                      <a:srgbClr val="F3E7ED"/>
                    </a:solidFill>
                  </a:tcPr>
                </a:tc>
                <a:tc>
                  <a:txBody>
                    <a:bodyPr/>
                    <a:lstStyle/>
                    <a:p>
                      <a:pPr algn="l" rtl="0"/>
                      <a:r>
                        <a:rPr lang="x-none" sz="1400" b="0" i="0" u="none" spc="0" baseline="0">
                          <a:solidFill>
                            <a:schemeClr val="tx1"/>
                          </a:solidFill>
                          <a:latin typeface="Trebuchet MS"/>
                          <a:ea typeface="+mn-ea"/>
                          <a:cs typeface="+mn-cs"/>
                          <a:sym typeface="Trebuchet MS"/>
                        </a:rPr>
                        <a:t>Tíreolaíocht</a:t>
                      </a:r>
                      <a:endParaRPr lang="x-none" sz="1400" spc="0" dirty="0">
                        <a:solidFill>
                          <a:schemeClr val="tx1"/>
                        </a:solidFill>
                        <a:latin typeface="Trebuchet MS"/>
                        <a:ea typeface="+mn-ea"/>
                        <a:cs typeface="+mn-cs"/>
                        <a:sym typeface="Trebuchet MS"/>
                      </a:endParaRPr>
                    </a:p>
                  </a:txBody>
                  <a:tcPr>
                    <a:solidFill>
                      <a:srgbClr val="F3E7ED"/>
                    </a:solidFill>
                  </a:tcPr>
                </a:tc>
                <a:tc>
                  <a:txBody>
                    <a:bodyPr/>
                    <a:lstStyle/>
                    <a:p>
                      <a:pPr algn="l" rtl="0"/>
                      <a:r>
                        <a:rPr lang="x-none" sz="1400" b="0" i="0" u="none" spc="0" baseline="0">
                          <a:solidFill>
                            <a:schemeClr val="tx1"/>
                          </a:solidFill>
                          <a:latin typeface="Trebuchet MS"/>
                          <a:ea typeface="+mn-ea"/>
                          <a:cs typeface="+mn-cs"/>
                          <a:sym typeface="Trebuchet MS"/>
                        </a:rPr>
                        <a:t>Timpeallachtaí an duine</a:t>
                      </a:r>
                      <a:endParaRPr lang="x-none" sz="1400" spc="0" dirty="0">
                        <a:solidFill>
                          <a:schemeClr val="tx1"/>
                        </a:solidFill>
                        <a:latin typeface="Trebuchet MS"/>
                        <a:ea typeface="+mn-ea"/>
                        <a:cs typeface="+mn-cs"/>
                        <a:sym typeface="Trebuchet MS"/>
                      </a:endParaRPr>
                    </a:p>
                  </a:txBody>
                  <a:tcPr>
                    <a:solidFill>
                      <a:srgbClr val="F3E7ED"/>
                    </a:solidFill>
                  </a:tcPr>
                </a:tc>
                <a:extLst>
                  <a:ext uri="{0D108BD9-81ED-4DB2-BD59-A6C34878D82A}">
                    <a16:rowId xmlns:a16="http://schemas.microsoft.com/office/drawing/2014/main" val="1248690621"/>
                  </a:ext>
                </a:extLst>
              </a:tr>
              <a:tr h="308492">
                <a:tc vMerge="1">
                  <a:txBody>
                    <a:bodyPr/>
                    <a:lstStyle/>
                    <a:p>
                      <a:endParaRPr lang="x-none"/>
                    </a:p>
                  </a:txBody>
                  <a:tcPr/>
                </a:tc>
                <a:tc>
                  <a:txBody>
                    <a:bodyPr/>
                    <a:lstStyle/>
                    <a:p>
                      <a:pPr algn="l" rtl="0"/>
                      <a:r>
                        <a:rPr lang="x-none" sz="1400" b="0" i="0" u="none" spc="0" baseline="0">
                          <a:solidFill>
                            <a:schemeClr val="tx1"/>
                          </a:solidFill>
                          <a:latin typeface="Trebuchet MS"/>
                          <a:ea typeface="+mn-ea"/>
                          <a:cs typeface="+mn-cs"/>
                          <a:sym typeface="Trebuchet MS"/>
                        </a:rPr>
                        <a:t>Stair</a:t>
                      </a:r>
                      <a:endParaRPr lang="x-none" sz="1400" spc="0" dirty="0">
                        <a:solidFill>
                          <a:schemeClr val="tx1"/>
                        </a:solidFill>
                        <a:latin typeface="Trebuchet MS"/>
                        <a:ea typeface="+mn-ea"/>
                        <a:cs typeface="+mn-cs"/>
                        <a:sym typeface="Trebuchet MS"/>
                      </a:endParaRPr>
                    </a:p>
                  </a:txBody>
                  <a:tcPr>
                    <a:solidFill>
                      <a:srgbClr val="F3E7ED"/>
                    </a:solidFill>
                  </a:tcPr>
                </a:tc>
                <a:tc>
                  <a:txBody>
                    <a:bodyPr/>
                    <a:lstStyle/>
                    <a:p>
                      <a:pPr algn="l" rtl="0"/>
                      <a:r>
                        <a:rPr lang="x-none" sz="1400" b="0" i="0" u="none" spc="0" baseline="0">
                          <a:solidFill>
                            <a:schemeClr val="tx1"/>
                          </a:solidFill>
                          <a:latin typeface="Trebuchet MS"/>
                          <a:ea typeface="+mn-ea"/>
                          <a:cs typeface="+mn-cs"/>
                          <a:sym typeface="Trebuchet MS"/>
                        </a:rPr>
                        <a:t>Leanúnachas agus athrú in imeacht ama</a:t>
                      </a:r>
                      <a:endParaRPr lang="x-none" sz="1400" spc="0" dirty="0">
                        <a:solidFill>
                          <a:schemeClr val="tx1"/>
                        </a:solidFill>
                        <a:latin typeface="Trebuchet MS"/>
                        <a:ea typeface="+mn-ea"/>
                        <a:cs typeface="+mn-cs"/>
                        <a:sym typeface="Trebuchet MS"/>
                      </a:endParaRPr>
                    </a:p>
                  </a:txBody>
                  <a:tcPr>
                    <a:solidFill>
                      <a:srgbClr val="F3E7ED"/>
                    </a:solidFill>
                  </a:tcPr>
                </a:tc>
                <a:extLst>
                  <a:ext uri="{0D108BD9-81ED-4DB2-BD59-A6C34878D82A}">
                    <a16:rowId xmlns:a16="http://schemas.microsoft.com/office/drawing/2014/main" val="1607233764"/>
                  </a:ext>
                </a:extLst>
              </a:tr>
              <a:tr h="616984">
                <a:tc gridSpan="2">
                  <a:txBody>
                    <a:bodyPr/>
                    <a:lstStyle/>
                    <a:p>
                      <a:pPr algn="l" rtl="0"/>
                      <a:r>
                        <a:rPr lang="x-none" sz="1400" b="0" i="0" u="none" spc="0" baseline="0">
                          <a:solidFill>
                            <a:schemeClr val="tx1"/>
                          </a:solidFill>
                          <a:latin typeface="Trebuchet MS"/>
                          <a:ea typeface="+mn-ea"/>
                          <a:cs typeface="+mn-cs"/>
                          <a:sym typeface="Trebuchet MS"/>
                        </a:rPr>
                        <a:t>OSPS</a:t>
                      </a:r>
                      <a:endParaRPr lang="x-none" sz="1400" spc="0" dirty="0">
                        <a:solidFill>
                          <a:schemeClr val="tx1"/>
                        </a:solidFill>
                        <a:latin typeface="Trebuchet MS"/>
                        <a:ea typeface="+mn-ea"/>
                        <a:cs typeface="+mn-cs"/>
                        <a:sym typeface="Trebuchet MS"/>
                      </a:endParaRPr>
                    </a:p>
                  </a:txBody>
                  <a:tcPr/>
                </a:tc>
                <a:tc hMerge="1">
                  <a:txBody>
                    <a:bodyPr/>
                    <a:lstStyle/>
                    <a:p>
                      <a:endParaRPr lang="x-none"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1400" b="0" i="0" u="none" spc="0" baseline="0">
                          <a:solidFill>
                            <a:schemeClr val="tx1"/>
                          </a:solidFill>
                          <a:latin typeface="Trebuchet MS"/>
                          <a:ea typeface="+mn-ea"/>
                          <a:cs typeface="+mn-cs"/>
                          <a:sym typeface="Trebuchet MS"/>
                        </a:rPr>
                        <a:t>Mé féin agus daoine eile</a:t>
                      </a:r>
                    </a:p>
                    <a:p>
                      <a:pPr algn="l" rtl="0"/>
                      <a:r>
                        <a:rPr lang="x-none" sz="1400" b="0" i="0" u="none" spc="0" baseline="0">
                          <a:solidFill>
                            <a:schemeClr val="tx1"/>
                          </a:solidFill>
                          <a:latin typeface="Trebuchet MS"/>
                          <a:ea typeface="+mn-ea"/>
                          <a:cs typeface="+mn-cs"/>
                          <a:sym typeface="Trebuchet MS"/>
                        </a:rPr>
                        <a:t>Mé féin agus an domhan mór</a:t>
                      </a:r>
                      <a:endParaRPr lang="x-none" sz="1400" spc="0" dirty="0">
                        <a:solidFill>
                          <a:schemeClr val="tx1"/>
                        </a:solidFill>
                        <a:latin typeface="Trebuchet MS"/>
                        <a:ea typeface="+mn-ea"/>
                        <a:cs typeface="+mn-cs"/>
                        <a:sym typeface="Trebuchet MS"/>
                      </a:endParaRPr>
                    </a:p>
                  </a:txBody>
                  <a:tcPr/>
                </a:tc>
                <a:extLst>
                  <a:ext uri="{0D108BD9-81ED-4DB2-BD59-A6C34878D82A}">
                    <a16:rowId xmlns:a16="http://schemas.microsoft.com/office/drawing/2014/main" val="1137565165"/>
                  </a:ext>
                </a:extLst>
              </a:tr>
            </a:tbl>
          </a:graphicData>
        </a:graphic>
      </p:graphicFrame>
    </p:spTree>
    <p:extLst>
      <p:ext uri="{BB962C8B-B14F-4D97-AF65-F5344CB8AC3E}">
        <p14:creationId xmlns:p14="http://schemas.microsoft.com/office/powerpoint/2010/main" val="3585988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A9FA1E63-7E91-458F-A85F-1DE3A12310F5}"/>
              </a:ext>
            </a:extLst>
          </p:cNvPr>
          <p:cNvGraphicFramePr>
            <a:graphicFrameLocks noGrp="1"/>
          </p:cNvGraphicFramePr>
          <p:nvPr>
            <p:extLst>
              <p:ext uri="{D42A27DB-BD31-4B8C-83A1-F6EECF244321}">
                <p14:modId xmlns:p14="http://schemas.microsoft.com/office/powerpoint/2010/main" val="1420690831"/>
              </p:ext>
            </p:extLst>
          </p:nvPr>
        </p:nvGraphicFramePr>
        <p:xfrm>
          <a:off x="231981" y="1086886"/>
          <a:ext cx="11742308" cy="4001948"/>
        </p:xfrm>
        <a:graphic>
          <a:graphicData uri="http://schemas.openxmlformats.org/drawingml/2006/table">
            <a:tbl>
              <a:tblPr firstRow="1" bandRow="1">
                <a:tableStyleId>{7DF18680-E054-41AD-8BC1-D1AEF772440D}</a:tableStyleId>
              </a:tblPr>
              <a:tblGrid>
                <a:gridCol w="972459">
                  <a:extLst>
                    <a:ext uri="{9D8B030D-6E8A-4147-A177-3AD203B41FA5}">
                      <a16:colId xmlns:a16="http://schemas.microsoft.com/office/drawing/2014/main" val="1391745972"/>
                    </a:ext>
                  </a:extLst>
                </a:gridCol>
                <a:gridCol w="4541153">
                  <a:extLst>
                    <a:ext uri="{9D8B030D-6E8A-4147-A177-3AD203B41FA5}">
                      <a16:colId xmlns:a16="http://schemas.microsoft.com/office/drawing/2014/main" val="3466948302"/>
                    </a:ext>
                  </a:extLst>
                </a:gridCol>
                <a:gridCol w="5065487">
                  <a:extLst>
                    <a:ext uri="{9D8B030D-6E8A-4147-A177-3AD203B41FA5}">
                      <a16:colId xmlns:a16="http://schemas.microsoft.com/office/drawing/2014/main" val="1246654132"/>
                    </a:ext>
                  </a:extLst>
                </a:gridCol>
                <a:gridCol w="1163209">
                  <a:extLst>
                    <a:ext uri="{9D8B030D-6E8A-4147-A177-3AD203B41FA5}">
                      <a16:colId xmlns:a16="http://schemas.microsoft.com/office/drawing/2014/main" val="2045338422"/>
                    </a:ext>
                  </a:extLst>
                </a:gridCol>
              </a:tblGrid>
              <a:tr h="611410">
                <a:tc>
                  <a:txBody>
                    <a:bodyPr/>
                    <a:lstStyle/>
                    <a:p>
                      <a:pPr algn="l" rtl="0"/>
                      <a:r>
                        <a:rPr lang="x-none" sz="1400" b="1" i="0" u="none" spc="0" baseline="0">
                          <a:latin typeface="Trebuchet MS"/>
                          <a:ea typeface="+mn-ea"/>
                          <a:cs typeface="+mn-cs"/>
                          <a:sym typeface="Trebuchet MS"/>
                        </a:rPr>
                        <a:t>Uimhir</a:t>
                      </a:r>
                      <a:endParaRPr lang="x-none" sz="1400" spc="0" dirty="0">
                        <a:latin typeface="Trebuchet MS"/>
                        <a:ea typeface="+mn-ea"/>
                        <a:cs typeface="+mn-cs"/>
                        <a:sym typeface="Trebuchet MS"/>
                      </a:endParaRPr>
                    </a:p>
                  </a:txBody>
                  <a:tcPr/>
                </a:tc>
                <a:tc>
                  <a:txBody>
                    <a:bodyPr/>
                    <a:lstStyle/>
                    <a:p>
                      <a:pPr algn="l" rtl="0"/>
                      <a:r>
                        <a:rPr lang="x-none" sz="1400" b="1" i="0" u="none" spc="0" baseline="0">
                          <a:latin typeface="Trebuchet MS"/>
                          <a:ea typeface="+mn-ea"/>
                          <a:cs typeface="+mn-cs"/>
                          <a:sym typeface="Trebuchet MS"/>
                        </a:rPr>
                        <a:t>Ainm na gníomhaíochta</a:t>
                      </a:r>
                      <a:endParaRPr lang="x-none" sz="1400" spc="0" dirty="0">
                        <a:latin typeface="Trebuchet MS"/>
                        <a:ea typeface="+mn-ea"/>
                        <a:cs typeface="+mn-cs"/>
                        <a:sym typeface="Trebuchet MS"/>
                      </a:endParaRPr>
                    </a:p>
                  </a:txBody>
                  <a:tcPr/>
                </a:tc>
                <a:tc>
                  <a:txBody>
                    <a:bodyPr/>
                    <a:lstStyle/>
                    <a:p>
                      <a:pPr algn="l" rtl="0"/>
                      <a:r>
                        <a:rPr lang="x-none" sz="1400" b="1" i="0" u="none" spc="0" baseline="0">
                          <a:latin typeface="Trebuchet MS"/>
                          <a:ea typeface="+mn-ea"/>
                          <a:cs typeface="+mn-cs"/>
                          <a:sym typeface="Trebuchet MS"/>
                        </a:rPr>
                        <a:t>Modheolaíochtaí</a:t>
                      </a:r>
                      <a:endParaRPr lang="x-none" sz="1400" spc="0" dirty="0">
                        <a:latin typeface="Trebuchet MS"/>
                        <a:ea typeface="+mn-ea"/>
                        <a:cs typeface="+mn-cs"/>
                        <a:sym typeface="Trebuchet MS"/>
                      </a:endParaRPr>
                    </a:p>
                  </a:txBody>
                  <a:tcPr/>
                </a:tc>
                <a:tc>
                  <a:txBody>
                    <a:bodyPr/>
                    <a:lstStyle/>
                    <a:p>
                      <a:pPr algn="l" rtl="0"/>
                      <a:r>
                        <a:rPr lang="en-IE" sz="1400" b="1" i="0" u="none" spc="0" baseline="0" dirty="0" err="1">
                          <a:latin typeface="Trebuchet MS"/>
                          <a:ea typeface="+mn-ea"/>
                          <a:cs typeface="+mn-cs"/>
                          <a:sym typeface="Trebuchet MS"/>
                        </a:rPr>
                        <a:t>Sleamhnán</a:t>
                      </a:r>
                      <a:endParaRPr lang="x-none" sz="1400" spc="0" dirty="0">
                        <a:latin typeface="Trebuchet MS"/>
                        <a:ea typeface="+mn-ea"/>
                        <a:cs typeface="+mn-cs"/>
                        <a:sym typeface="Trebuchet MS"/>
                      </a:endParaRPr>
                    </a:p>
                  </a:txBody>
                  <a:tcPr/>
                </a:tc>
                <a:extLst>
                  <a:ext uri="{0D108BD9-81ED-4DB2-BD59-A6C34878D82A}">
                    <a16:rowId xmlns:a16="http://schemas.microsoft.com/office/drawing/2014/main" val="878082858"/>
                  </a:ext>
                </a:extLst>
              </a:tr>
              <a:tr h="441384">
                <a:tc gridSpan="3">
                  <a:txBody>
                    <a:bodyPr/>
                    <a:lstStyle/>
                    <a:p>
                      <a:pPr algn="l" rtl="0"/>
                      <a:r>
                        <a:rPr lang="x-none" sz="1400" b="0" i="0" u="none" spc="0" baseline="0">
                          <a:latin typeface="Trebuchet MS"/>
                          <a:ea typeface="+mn-ea"/>
                          <a:cs typeface="+mn-cs"/>
                          <a:sym typeface="Trebuchet MS"/>
                        </a:rPr>
                        <a:t>Spriocanna foghlama</a:t>
                      </a:r>
                      <a:endParaRPr lang="x-none" sz="1400" spc="0" dirty="0">
                        <a:latin typeface="Trebuchet MS"/>
                        <a:ea typeface="+mn-ea"/>
                        <a:cs typeface="+mn-cs"/>
                        <a:sym typeface="Trebuchet MS"/>
                      </a:endParaRPr>
                    </a:p>
                  </a:txBody>
                  <a:tcPr/>
                </a:tc>
                <a:tc hMerge="1">
                  <a:txBody>
                    <a:bodyPr/>
                    <a:lstStyle/>
                    <a:p>
                      <a:endParaRPr lang="x-none" sz="1400" dirty="0"/>
                    </a:p>
                  </a:txBody>
                  <a:tcPr/>
                </a:tc>
                <a:tc hMerge="1">
                  <a:txBody>
                    <a:bodyPr/>
                    <a:lstStyle/>
                    <a:p>
                      <a:endParaRPr lang="x-none" sz="1400" dirty="0"/>
                    </a:p>
                  </a:txBody>
                  <a:tcPr/>
                </a:tc>
                <a:tc>
                  <a:txBody>
                    <a:bodyPr/>
                    <a:lstStyle/>
                    <a:p>
                      <a:pPr algn="l" rtl="0"/>
                      <a:r>
                        <a:rPr lang="x-none" sz="1400" b="0" i="0" u="none" spc="0" baseline="0">
                          <a:latin typeface="Trebuchet MS"/>
                          <a:ea typeface="+mn-ea"/>
                          <a:cs typeface="+mn-cs"/>
                          <a:sym typeface="Trebuchet MS"/>
                        </a:rPr>
                        <a:t>4</a:t>
                      </a:r>
                      <a:endParaRPr lang="x-none" sz="1400" spc="0" dirty="0">
                        <a:latin typeface="Trebuchet MS"/>
                        <a:ea typeface="+mn-ea"/>
                        <a:cs typeface="+mn-cs"/>
                        <a:sym typeface="Trebuchet MS"/>
                      </a:endParaRPr>
                    </a:p>
                  </a:txBody>
                  <a:tcPr/>
                </a:tc>
                <a:extLst>
                  <a:ext uri="{0D108BD9-81ED-4DB2-BD59-A6C34878D82A}">
                    <a16:rowId xmlns:a16="http://schemas.microsoft.com/office/drawing/2014/main" val="983773265"/>
                  </a:ext>
                </a:extLst>
              </a:tr>
              <a:tr h="863167">
                <a:tc>
                  <a:txBody>
                    <a:bodyPr/>
                    <a:lstStyle/>
                    <a:p>
                      <a:pPr algn="l" rtl="0"/>
                      <a:r>
                        <a:rPr lang="x-none" sz="1400" b="0" i="0" u="none" spc="0" baseline="0">
                          <a:latin typeface="Trebuchet MS"/>
                          <a:ea typeface="+mn-ea"/>
                          <a:cs typeface="+mn-cs"/>
                          <a:sym typeface="Trebuchet MS"/>
                        </a:rPr>
                        <a:t>1</a:t>
                      </a:r>
                      <a:endParaRPr lang="x-none" sz="1400" spc="0" dirty="0">
                        <a:latin typeface="Trebuchet MS"/>
                        <a:ea typeface="+mn-ea"/>
                        <a:cs typeface="+mn-cs"/>
                        <a:sym typeface="Trebuchet MS"/>
                      </a:endParaRPr>
                    </a:p>
                  </a:txBody>
                  <a:tcPr/>
                </a:tc>
                <a:tc>
                  <a:txBody>
                    <a:bodyPr/>
                    <a:lstStyle/>
                    <a:p>
                      <a:pPr algn="l" rtl="0"/>
                      <a:r>
                        <a:rPr lang="x-none" sz="1400" b="0" i="0" u="none" spc="0" baseline="0">
                          <a:latin typeface="Trebuchet MS"/>
                          <a:ea typeface="+mn-ea"/>
                          <a:cs typeface="+mn-cs"/>
                          <a:sym typeface="Trebuchet MS"/>
                        </a:rPr>
                        <a:t>Difear a dhéanamh</a:t>
                      </a:r>
                      <a:endParaRPr lang="x-none" sz="1400" spc="0" dirty="0">
                        <a:latin typeface="Trebuchet MS"/>
                        <a:ea typeface="+mn-ea"/>
                        <a:cs typeface="+mn-cs"/>
                        <a:sym typeface="Trebuchet MS"/>
                      </a:endParaRPr>
                    </a:p>
                  </a:txBody>
                  <a:tcPr/>
                </a:tc>
                <a:tc>
                  <a:txBody>
                    <a:bodyPr/>
                    <a:lstStyle/>
                    <a:p>
                      <a:pPr algn="l" rtl="0"/>
                      <a:r>
                        <a:rPr lang="x-none" sz="1400" b="0" i="0" u="none" spc="0" baseline="0">
                          <a:latin typeface="Trebuchet MS"/>
                          <a:ea typeface="+mn-ea"/>
                          <a:cs typeface="+mn-cs"/>
                          <a:sym typeface="Trebuchet MS"/>
                        </a:rPr>
                        <a:t>Scéal na crosóige mara</a:t>
                      </a:r>
                    </a:p>
                    <a:p>
                      <a:pPr algn="l" rtl="0"/>
                      <a:r>
                        <a:rPr lang="x-none" sz="1400" b="0" i="0" u="none" spc="0" baseline="0">
                          <a:latin typeface="Trebuchet MS"/>
                          <a:ea typeface="+mn-ea"/>
                          <a:cs typeface="+mn-cs"/>
                          <a:sym typeface="Trebuchet MS"/>
                        </a:rPr>
                        <a:t>2 fhíric agus sleamhnán</a:t>
                      </a:r>
                    </a:p>
                    <a:p>
                      <a:pPr algn="l" rtl="0"/>
                      <a:r>
                        <a:rPr lang="x-none" sz="1400" b="0" i="0" u="none" spc="0" baseline="0">
                          <a:latin typeface="Trebuchet MS"/>
                          <a:ea typeface="+mn-ea"/>
                          <a:cs typeface="+mn-cs"/>
                          <a:sym typeface="Trebuchet MS"/>
                        </a:rPr>
                        <a:t>Ionchur</a:t>
                      </a:r>
                      <a:endParaRPr lang="x-none" sz="1400" spc="0" dirty="0">
                        <a:latin typeface="Trebuchet MS"/>
                        <a:ea typeface="+mn-ea"/>
                        <a:cs typeface="+mn-cs"/>
                        <a:sym typeface="Trebuchet MS"/>
                      </a:endParaRPr>
                    </a:p>
                  </a:txBody>
                  <a:tcPr/>
                </a:tc>
                <a:tc>
                  <a:txBody>
                    <a:bodyPr/>
                    <a:lstStyle/>
                    <a:p>
                      <a:pPr algn="l" rtl="0"/>
                      <a:r>
                        <a:rPr lang="x-none" sz="1400" b="0" i="0" u="none" spc="0" baseline="0">
                          <a:latin typeface="Trebuchet MS"/>
                          <a:ea typeface="+mn-ea"/>
                          <a:cs typeface="+mn-cs"/>
                          <a:sym typeface="Trebuchet MS"/>
                        </a:rPr>
                        <a:t>5-7</a:t>
                      </a:r>
                      <a:endParaRPr lang="x-none" sz="1400" spc="0" dirty="0">
                        <a:latin typeface="Trebuchet MS"/>
                        <a:ea typeface="+mn-ea"/>
                        <a:cs typeface="+mn-cs"/>
                        <a:sym typeface="Trebuchet MS"/>
                      </a:endParaRPr>
                    </a:p>
                  </a:txBody>
                  <a:tcPr/>
                </a:tc>
                <a:extLst>
                  <a:ext uri="{0D108BD9-81ED-4DB2-BD59-A6C34878D82A}">
                    <a16:rowId xmlns:a16="http://schemas.microsoft.com/office/drawing/2014/main" val="842285599"/>
                  </a:ext>
                </a:extLst>
              </a:tr>
              <a:tr h="863167">
                <a:tc>
                  <a:txBody>
                    <a:bodyPr/>
                    <a:lstStyle/>
                    <a:p>
                      <a:pPr algn="l" rtl="0"/>
                      <a:r>
                        <a:rPr lang="x-none" sz="1400" b="0" i="0" u="none" spc="0" baseline="0">
                          <a:latin typeface="Trebuchet MS"/>
                          <a:ea typeface="+mn-ea"/>
                          <a:cs typeface="+mn-cs"/>
                          <a:sym typeface="Trebuchet MS"/>
                        </a:rPr>
                        <a:t>2</a:t>
                      </a:r>
                      <a:endParaRPr lang="x-none" sz="1400" spc="0" dirty="0">
                        <a:latin typeface="Trebuchet MS"/>
                        <a:ea typeface="+mn-ea"/>
                        <a:cs typeface="+mn-cs"/>
                        <a:sym typeface="Trebuchet MS"/>
                      </a:endParaRPr>
                    </a:p>
                  </a:txBody>
                  <a:tcPr/>
                </a:tc>
                <a:tc>
                  <a:txBody>
                    <a:bodyPr/>
                    <a:lstStyle/>
                    <a:p>
                      <a:pPr algn="l" rtl="0"/>
                      <a:r>
                        <a:rPr lang="x-none" sz="1400" b="0" i="0" u="none" spc="0" baseline="0">
                          <a:latin typeface="Trebuchet MS"/>
                          <a:ea typeface="+mn-ea"/>
                          <a:cs typeface="+mn-cs"/>
                          <a:sym typeface="Trebuchet MS"/>
                        </a:rPr>
                        <a:t>Obair i gcomhpháirtíocht</a:t>
                      </a:r>
                      <a:endParaRPr lang="x-none" sz="1400" spc="0" dirty="0">
                        <a:latin typeface="Trebuchet MS"/>
                        <a:ea typeface="+mn-ea"/>
                        <a:cs typeface="+mn-cs"/>
                        <a:sym typeface="Trebuchet M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1400" b="0" i="0" u="none" spc="0" baseline="0">
                          <a:latin typeface="Trebuchet MS"/>
                          <a:ea typeface="+mn-ea"/>
                          <a:cs typeface="+mn-cs"/>
                          <a:sym typeface="Trebuchet MS"/>
                        </a:rPr>
                        <a:t>Cás-staidéar</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sz="1400" b="0" i="0" u="none" kern="0" spc="0" baseline="0">
                          <a:solidFill>
                            <a:schemeClr val="dk1">
                              <a:lumMod val="100000"/>
                            </a:schemeClr>
                          </a:solidFill>
                          <a:latin typeface="Trebuchet MS"/>
                          <a:ea typeface="+mn-ea"/>
                          <a:cs typeface="+mn-cs"/>
                          <a:sym typeface="Trebuchet MS"/>
                        </a:rPr>
                        <a:t>Treoracha don chrosóg mhara</a:t>
                      </a:r>
                      <a:r>
                        <a:rPr lang="x-none" sz="1400" b="0" i="0" u="none" kern="0" spc="0" baseline="0">
                          <a:solidFill>
                            <a:srgbClr val="BB0F8F">
                              <a:lumMod val="100000"/>
                            </a:srgbClr>
                          </a:solidFill>
                          <a:latin typeface="Trebuchet MS"/>
                          <a:ea typeface="+mn-ea"/>
                          <a:cs typeface="+mn-cs"/>
                          <a:sym typeface="Trebuchet M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sz="1400" b="0" i="0" u="none" spc="0" baseline="0">
                          <a:latin typeface="Trebuchet MS"/>
                          <a:ea typeface="+mn-ea"/>
                          <a:cs typeface="+mn-cs"/>
                          <a:sym typeface="Trebuchet MS"/>
                        </a:rPr>
                        <a:t>Faisnéis ar thír/chomhpháirtíocht</a:t>
                      </a:r>
                      <a:endParaRPr lang="x-none" sz="1400" spc="0" dirty="0">
                        <a:latin typeface="Trebuchet MS"/>
                        <a:ea typeface="+mn-ea"/>
                        <a:cs typeface="+mn-cs"/>
                        <a:sym typeface="Trebuchet MS"/>
                      </a:endParaRPr>
                    </a:p>
                  </a:txBody>
                  <a:tcPr/>
                </a:tc>
                <a:tc>
                  <a:txBody>
                    <a:bodyPr/>
                    <a:lstStyle/>
                    <a:p>
                      <a:pPr algn="l" rtl="0"/>
                      <a:r>
                        <a:rPr lang="x-none" sz="1400" b="0" i="0" u="none" spc="0" baseline="0">
                          <a:latin typeface="Trebuchet MS"/>
                          <a:ea typeface="+mn-ea"/>
                          <a:cs typeface="+mn-cs"/>
                          <a:sym typeface="Trebuchet MS"/>
                        </a:rPr>
                        <a:t>8-15</a:t>
                      </a:r>
                      <a:endParaRPr lang="x-none" sz="1400" spc="0" dirty="0">
                        <a:latin typeface="Trebuchet MS"/>
                        <a:ea typeface="+mn-ea"/>
                        <a:cs typeface="+mn-cs"/>
                        <a:sym typeface="Trebuchet MS"/>
                      </a:endParaRPr>
                    </a:p>
                  </a:txBody>
                  <a:tcPr/>
                </a:tc>
                <a:extLst>
                  <a:ext uri="{0D108BD9-81ED-4DB2-BD59-A6C34878D82A}">
                    <a16:rowId xmlns:a16="http://schemas.microsoft.com/office/drawing/2014/main" val="3530411141"/>
                  </a:ext>
                </a:extLst>
              </a:tr>
              <a:tr h="611410">
                <a:tc>
                  <a:txBody>
                    <a:bodyPr/>
                    <a:lstStyle/>
                    <a:p>
                      <a:pPr algn="l" rtl="0"/>
                      <a:r>
                        <a:rPr lang="x-none" sz="1400" b="0" i="0" u="none" spc="0" baseline="0">
                          <a:latin typeface="Trebuchet MS"/>
                          <a:ea typeface="+mn-ea"/>
                          <a:cs typeface="+mn-cs"/>
                          <a:sym typeface="Trebuchet MS"/>
                        </a:rPr>
                        <a:t>3</a:t>
                      </a:r>
                      <a:endParaRPr lang="x-none" sz="1400" spc="0" dirty="0">
                        <a:latin typeface="Trebuchet MS"/>
                        <a:ea typeface="+mn-ea"/>
                        <a:cs typeface="+mn-cs"/>
                        <a:sym typeface="Trebuchet MS"/>
                      </a:endParaRPr>
                    </a:p>
                  </a:txBody>
                  <a:tcPr/>
                </a:tc>
                <a:tc>
                  <a:txBody>
                    <a:bodyPr/>
                    <a:lstStyle/>
                    <a:p>
                      <a:pPr algn="l" rtl="0"/>
                      <a:r>
                        <a:rPr lang="x-none" sz="1400" b="0" i="0" u="none" spc="0" baseline="0">
                          <a:latin typeface="Trebuchet MS"/>
                          <a:ea typeface="+mn-ea"/>
                          <a:cs typeface="+mn-cs"/>
                          <a:sym typeface="Trebuchet MS"/>
                        </a:rPr>
                        <a:t>Gníomhaithe Spriocanna Domhanda</a:t>
                      </a:r>
                    </a:p>
                    <a:p>
                      <a:endParaRPr lang="x-none" sz="1400" dirty="0"/>
                    </a:p>
                  </a:txBody>
                  <a:tcPr/>
                </a:tc>
                <a:tc>
                  <a:txBody>
                    <a:bodyPr/>
                    <a:lstStyle/>
                    <a:p>
                      <a:pPr algn="l" rtl="0"/>
                      <a:r>
                        <a:rPr lang="x-none" sz="1400" b="0" i="0" u="none" spc="0" baseline="0">
                          <a:latin typeface="Trebuchet MS"/>
                          <a:ea typeface="+mn-ea"/>
                          <a:cs typeface="+mn-cs"/>
                          <a:sym typeface="Trebuchet MS"/>
                        </a:rPr>
                        <a:t>Ionchur</a:t>
                      </a:r>
                    </a:p>
                    <a:p>
                      <a:pPr algn="l" rtl="0"/>
                      <a:r>
                        <a:rPr lang="x-none" sz="1400" b="0" i="0" u="none" spc="0" baseline="0">
                          <a:latin typeface="Trebuchet MS"/>
                          <a:ea typeface="+mn-ea"/>
                          <a:cs typeface="+mn-cs"/>
                          <a:sym typeface="Trebuchet MS"/>
                        </a:rPr>
                        <a:t>Machnamh deireadh ceachta</a:t>
                      </a:r>
                      <a:endParaRPr lang="x-none" sz="1400" spc="0" dirty="0">
                        <a:latin typeface="Trebuchet MS"/>
                        <a:ea typeface="+mn-ea"/>
                        <a:cs typeface="+mn-cs"/>
                        <a:sym typeface="Trebuchet MS"/>
                      </a:endParaRPr>
                    </a:p>
                  </a:txBody>
                  <a:tcPr/>
                </a:tc>
                <a:tc>
                  <a:txBody>
                    <a:bodyPr/>
                    <a:lstStyle/>
                    <a:p>
                      <a:pPr algn="l" rtl="0"/>
                      <a:r>
                        <a:rPr lang="x-none" sz="1400" b="0" i="0" u="none" spc="0" baseline="0">
                          <a:latin typeface="Trebuchet MS"/>
                          <a:ea typeface="+mn-ea"/>
                          <a:cs typeface="+mn-cs"/>
                          <a:sym typeface="Trebuchet MS"/>
                        </a:rPr>
                        <a:t>16-17</a:t>
                      </a:r>
                      <a:endParaRPr lang="x-none" sz="1400" spc="0" dirty="0">
                        <a:latin typeface="Trebuchet MS"/>
                        <a:ea typeface="+mn-ea"/>
                        <a:cs typeface="+mn-cs"/>
                        <a:sym typeface="Trebuchet MS"/>
                      </a:endParaRPr>
                    </a:p>
                  </a:txBody>
                  <a:tcPr/>
                </a:tc>
                <a:extLst>
                  <a:ext uri="{0D108BD9-81ED-4DB2-BD59-A6C34878D82A}">
                    <a16:rowId xmlns:a16="http://schemas.microsoft.com/office/drawing/2014/main" val="3296855756"/>
                  </a:ext>
                </a:extLst>
              </a:tr>
              <a:tr h="611410">
                <a:tc>
                  <a:txBody>
                    <a:bodyPr/>
                    <a:lstStyle/>
                    <a:p>
                      <a:endParaRPr lang="x-none" sz="1400" dirty="0"/>
                    </a:p>
                  </a:txBody>
                  <a:tcPr/>
                </a:tc>
                <a:tc>
                  <a:txBody>
                    <a:bodyPr/>
                    <a:lstStyle/>
                    <a:p>
                      <a:pPr algn="l" rtl="0"/>
                      <a:r>
                        <a:rPr lang="x-none" sz="1400" b="0" i="0" u="none" spc="0" baseline="0">
                          <a:latin typeface="Trebuchet MS"/>
                          <a:ea typeface="+mn-ea"/>
                          <a:cs typeface="+mn-cs"/>
                          <a:sym typeface="Trebuchet MS"/>
                        </a:rPr>
                        <a:t>I d’am féin…</a:t>
                      </a:r>
                      <a:endParaRPr lang="x-none" sz="1400" spc="0" dirty="0">
                        <a:latin typeface="Trebuchet MS"/>
                        <a:ea typeface="+mn-ea"/>
                        <a:cs typeface="+mn-cs"/>
                        <a:sym typeface="Trebuchet MS"/>
                      </a:endParaRPr>
                    </a:p>
                  </a:txBody>
                  <a:tcPr/>
                </a:tc>
                <a:tc>
                  <a:txBody>
                    <a:bodyPr/>
                    <a:lstStyle/>
                    <a:p>
                      <a:pPr algn="l" rtl="0"/>
                      <a:r>
                        <a:rPr lang="x-none" sz="1400" b="0" i="0" u="none" spc="0" baseline="0">
                          <a:latin typeface="Trebuchet MS"/>
                          <a:ea typeface="+mn-ea"/>
                          <a:cs typeface="+mn-cs"/>
                          <a:sym typeface="Trebuchet MS"/>
                        </a:rPr>
                        <a:t>Tráth na gCeist ar líne faoi na Spriocanna Domhanda do dhaltaí ina n‑am féin</a:t>
                      </a:r>
                      <a:endParaRPr lang="x-none" sz="1400" spc="0" dirty="0">
                        <a:latin typeface="Trebuchet MS"/>
                        <a:ea typeface="+mn-ea"/>
                        <a:cs typeface="+mn-cs"/>
                        <a:sym typeface="Trebuchet MS"/>
                      </a:endParaRPr>
                    </a:p>
                  </a:txBody>
                  <a:tcPr/>
                </a:tc>
                <a:tc>
                  <a:txBody>
                    <a:bodyPr/>
                    <a:lstStyle/>
                    <a:p>
                      <a:pPr algn="l" rtl="0"/>
                      <a:r>
                        <a:rPr lang="x-none" sz="1400" b="0" i="0" u="none" spc="0" baseline="0">
                          <a:latin typeface="Trebuchet MS"/>
                          <a:ea typeface="+mn-ea"/>
                          <a:cs typeface="+mn-cs"/>
                          <a:sym typeface="Trebuchet MS"/>
                        </a:rPr>
                        <a:t>18</a:t>
                      </a:r>
                      <a:endParaRPr lang="x-none" sz="1400" spc="0" dirty="0">
                        <a:latin typeface="Trebuchet MS"/>
                        <a:ea typeface="+mn-ea"/>
                        <a:cs typeface="+mn-cs"/>
                        <a:sym typeface="Trebuchet MS"/>
                      </a:endParaRPr>
                    </a:p>
                  </a:txBody>
                  <a:tcPr/>
                </a:tc>
                <a:extLst>
                  <a:ext uri="{0D108BD9-81ED-4DB2-BD59-A6C34878D82A}">
                    <a16:rowId xmlns:a16="http://schemas.microsoft.com/office/drawing/2014/main" val="2885936404"/>
                  </a:ext>
                </a:extLst>
              </a:tr>
            </a:tbl>
          </a:graphicData>
        </a:graphic>
      </p:graphicFrame>
      <p:sp>
        <p:nvSpPr>
          <p:cNvPr id="5" name="Title 4">
            <a:extLst>
              <a:ext uri="{FF2B5EF4-FFF2-40B4-BE49-F238E27FC236}">
                <a16:creationId xmlns:a16="http://schemas.microsoft.com/office/drawing/2014/main" id="{72E07265-4C12-084C-941F-2E3CA5E6AB7A}"/>
              </a:ext>
            </a:extLst>
          </p:cNvPr>
          <p:cNvSpPr>
            <a:spLocks noGrp="1"/>
          </p:cNvSpPr>
          <p:nvPr>
            <p:ph type="title"/>
          </p:nvPr>
        </p:nvSpPr>
        <p:spPr>
          <a:xfrm>
            <a:off x="217712" y="51989"/>
            <a:ext cx="10515600" cy="1325563"/>
          </a:xfrm>
        </p:spPr>
        <p:txBody>
          <a:bodyPr/>
          <a:lstStyle/>
          <a:p>
            <a:pPr algn="l" rtl="0"/>
            <a:r>
              <a:rPr lang="x-none" i="0" u="none" baseline="0" dirty="0">
                <a:latin typeface="+mj-lt"/>
                <a:cs typeface="+mn-cs"/>
                <a:sym typeface="Ziggurat HTF-Black"/>
              </a:rPr>
              <a:t>Ábhar an cheachta</a:t>
            </a:r>
            <a:endParaRPr lang="x-none" dirty="0">
              <a:latin typeface="+mj-lt"/>
              <a:cs typeface="+mn-cs"/>
              <a:sym typeface="Ziggurat HTF-Black"/>
            </a:endParaRPr>
          </a:p>
        </p:txBody>
      </p:sp>
      <p:sp>
        <p:nvSpPr>
          <p:cNvPr id="3" name="TextBox 2">
            <a:extLst>
              <a:ext uri="{FF2B5EF4-FFF2-40B4-BE49-F238E27FC236}">
                <a16:creationId xmlns:a16="http://schemas.microsoft.com/office/drawing/2014/main" id="{B9230FFC-8920-4088-BD31-B9EA1FF82076}"/>
              </a:ext>
            </a:extLst>
          </p:cNvPr>
          <p:cNvSpPr txBox="1"/>
          <p:nvPr/>
        </p:nvSpPr>
        <p:spPr>
          <a:xfrm>
            <a:off x="5755341" y="5401782"/>
            <a:ext cx="6218948" cy="738664"/>
          </a:xfrm>
          <a:prstGeom prst="rect">
            <a:avLst/>
          </a:prstGeom>
          <a:noFill/>
        </p:spPr>
        <p:txBody>
          <a:bodyPr wrap="square" rtlCol="0">
            <a:spAutoFit/>
          </a:bodyPr>
          <a:lstStyle/>
          <a:p>
            <a:pPr algn="l" rtl="0"/>
            <a:r>
              <a:rPr lang="x-none" sz="1400" b="0" i="0" u="none" baseline="0">
                <a:solidFill>
                  <a:srgbClr val="BB0F8F"/>
                </a:solidFill>
                <a:latin typeface="Trebuchet MS"/>
                <a:sym typeface="Trebuchet MS"/>
              </a:rPr>
              <a:t>*** Ag brath ar an rang, b’fhéidir gur mhaith leat cóip de Shleamhnán 9 (treoracha don chrosóg mhara) a phriontáil do gach dalta, seachas iarraidh orthu pictiúr den chrosóg mhara a tharraingt sa chóipleabhar, ar phíosa páipéir nó ar an gclár bán beag.</a:t>
            </a:r>
            <a:endParaRPr lang="x-none" sz="1400" dirty="0">
              <a:solidFill>
                <a:srgbClr val="BB0F8F"/>
              </a:solidFill>
              <a:latin typeface="Trebuchet MS"/>
              <a:sym typeface="Trebuchet MS"/>
            </a:endParaRPr>
          </a:p>
        </p:txBody>
      </p:sp>
    </p:spTree>
    <p:extLst>
      <p:ext uri="{BB962C8B-B14F-4D97-AF65-F5344CB8AC3E}">
        <p14:creationId xmlns:p14="http://schemas.microsoft.com/office/powerpoint/2010/main" val="1748099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B94B4B-BA68-481E-B8D4-6647A8C8704E}"/>
              </a:ext>
            </a:extLst>
          </p:cNvPr>
          <p:cNvSpPr txBox="1"/>
          <p:nvPr/>
        </p:nvSpPr>
        <p:spPr>
          <a:xfrm>
            <a:off x="827986" y="1885386"/>
            <a:ext cx="2527438" cy="1703480"/>
          </a:xfrm>
          <a:prstGeom prst="rect">
            <a:avLst/>
          </a:prstGeom>
          <a:solidFill>
            <a:schemeClr val="accent5">
              <a:lumMod val="20000"/>
              <a:lumOff val="80000"/>
            </a:schemeClr>
          </a:solidFill>
          <a:ln w="28575">
            <a:solidFill>
              <a:schemeClr val="accent5">
                <a:lumMod val="75000"/>
              </a:schemeClr>
            </a:solidFill>
          </a:ln>
        </p:spPr>
        <p:txBody>
          <a:bodyPr wrap="square" rtlCol="0" anchor="ctr">
            <a:spAutoFit/>
          </a:bodyPr>
          <a:lstStyle/>
          <a:p>
            <a:pPr algn="ctr" rtl="0">
              <a:lnSpc>
                <a:spcPct val="150000"/>
              </a:lnSpc>
            </a:pPr>
            <a:r>
              <a:rPr lang="x-none" b="0" i="0" u="none" baseline="0">
                <a:latin typeface="Trebuchet MS"/>
                <a:sym typeface="Trebuchet MS"/>
              </a:rPr>
              <a:t>Céard atá i gceist le Cúnamh Éireann agus céard a bhíonn ar siúl acu a shainaithint</a:t>
            </a:r>
            <a:endParaRPr lang="x-none" dirty="0">
              <a:latin typeface="Trebuchet MS"/>
              <a:sym typeface="Trebuchet MS"/>
            </a:endParaRPr>
          </a:p>
        </p:txBody>
      </p:sp>
      <p:sp>
        <p:nvSpPr>
          <p:cNvPr id="3" name="Title 2">
            <a:extLst>
              <a:ext uri="{FF2B5EF4-FFF2-40B4-BE49-F238E27FC236}">
                <a16:creationId xmlns:a16="http://schemas.microsoft.com/office/drawing/2014/main" id="{14F5297C-C470-084F-ABC2-5F64CAED5418}"/>
              </a:ext>
            </a:extLst>
          </p:cNvPr>
          <p:cNvSpPr>
            <a:spLocks noGrp="1"/>
          </p:cNvSpPr>
          <p:nvPr>
            <p:ph type="title"/>
          </p:nvPr>
        </p:nvSpPr>
        <p:spPr>
          <a:xfrm>
            <a:off x="277541" y="806860"/>
            <a:ext cx="11250944" cy="949324"/>
          </a:xfrm>
        </p:spPr>
        <p:txBody>
          <a:bodyPr anchor="t">
            <a:noAutofit/>
          </a:bodyPr>
          <a:lstStyle/>
          <a:p>
            <a:pPr algn="l" rtl="0"/>
            <a:r>
              <a:rPr lang="x-none" sz="3600" b="0" i="0" u="none" baseline="0" dirty="0">
                <a:latin typeface="+mj-lt"/>
                <a:cs typeface="+mn-cs"/>
                <a:sym typeface="Ziggurat HTF-Black"/>
              </a:rPr>
              <a:t>Táimid ag foghlaim chun na rudaí seo a leanas a dhéanamh…</a:t>
            </a:r>
            <a:endParaRPr lang="x-none" sz="3600" dirty="0">
              <a:latin typeface="+mj-lt"/>
              <a:cs typeface="+mn-cs"/>
              <a:sym typeface="Ziggurat HTF-Black"/>
            </a:endParaRPr>
          </a:p>
        </p:txBody>
      </p:sp>
      <p:sp>
        <p:nvSpPr>
          <p:cNvPr id="4" name="TextBox 3">
            <a:extLst>
              <a:ext uri="{FF2B5EF4-FFF2-40B4-BE49-F238E27FC236}">
                <a16:creationId xmlns:a16="http://schemas.microsoft.com/office/drawing/2014/main" id="{522A0745-35EA-1D4E-A2F7-04F66B8F3BE6}"/>
              </a:ext>
            </a:extLst>
          </p:cNvPr>
          <p:cNvSpPr txBox="1"/>
          <p:nvPr/>
        </p:nvSpPr>
        <p:spPr>
          <a:xfrm>
            <a:off x="3780177" y="2323969"/>
            <a:ext cx="3911844" cy="1287981"/>
          </a:xfrm>
          <a:prstGeom prst="rect">
            <a:avLst/>
          </a:prstGeom>
          <a:solidFill>
            <a:schemeClr val="accent4">
              <a:lumMod val="20000"/>
              <a:lumOff val="80000"/>
            </a:schemeClr>
          </a:solidFill>
          <a:ln w="28575">
            <a:solidFill>
              <a:schemeClr val="accent4">
                <a:lumMod val="75000"/>
              </a:schemeClr>
            </a:solidFill>
          </a:ln>
        </p:spPr>
        <p:txBody>
          <a:bodyPr wrap="square" rtlCol="0" anchor="ctr">
            <a:spAutoFit/>
          </a:bodyPr>
          <a:lstStyle/>
          <a:p>
            <a:pPr algn="ctr" rtl="0">
              <a:lnSpc>
                <a:spcPct val="150000"/>
              </a:lnSpc>
            </a:pPr>
            <a:r>
              <a:rPr lang="x-none" b="0" i="0" u="none" baseline="0">
                <a:latin typeface="Trebuchet MS"/>
                <a:sym typeface="Trebuchet MS"/>
              </a:rPr>
              <a:t>Samplaí de Chúnamh Éireann a bheith ag obair i gcomhpháirtíocht ar fud an domhain a phlé </a:t>
            </a:r>
            <a:endParaRPr lang="x-none" dirty="0">
              <a:latin typeface="Trebuchet MS"/>
              <a:sym typeface="Trebuchet MS"/>
            </a:endParaRPr>
          </a:p>
        </p:txBody>
      </p:sp>
      <p:sp>
        <p:nvSpPr>
          <p:cNvPr id="5" name="TextBox 4">
            <a:extLst>
              <a:ext uri="{FF2B5EF4-FFF2-40B4-BE49-F238E27FC236}">
                <a16:creationId xmlns:a16="http://schemas.microsoft.com/office/drawing/2014/main" id="{273E0D47-3496-E94B-91C5-DA997B20F2D0}"/>
              </a:ext>
            </a:extLst>
          </p:cNvPr>
          <p:cNvSpPr txBox="1"/>
          <p:nvPr/>
        </p:nvSpPr>
        <p:spPr>
          <a:xfrm>
            <a:off x="8116774" y="2323968"/>
            <a:ext cx="3411711" cy="1287981"/>
          </a:xfrm>
          <a:prstGeom prst="rect">
            <a:avLst/>
          </a:prstGeom>
          <a:solidFill>
            <a:schemeClr val="tx2">
              <a:lumMod val="10000"/>
              <a:lumOff val="90000"/>
            </a:schemeClr>
          </a:solidFill>
          <a:ln w="28575">
            <a:solidFill>
              <a:schemeClr val="accent3">
                <a:lumMod val="75000"/>
              </a:schemeClr>
            </a:solidFill>
          </a:ln>
        </p:spPr>
        <p:txBody>
          <a:bodyPr wrap="square" rtlCol="0" anchor="ctr">
            <a:spAutoFit/>
          </a:bodyPr>
          <a:lstStyle/>
          <a:p>
            <a:pPr algn="ctr" rtl="0">
              <a:lnSpc>
                <a:spcPct val="150000"/>
              </a:lnSpc>
            </a:pPr>
            <a:r>
              <a:rPr lang="x-none" b="0" i="0" u="none" baseline="0">
                <a:latin typeface="Trebuchet MS"/>
                <a:sym typeface="Trebuchet MS"/>
              </a:rPr>
              <a:t>Machnamh a dhéanamh ar a thábhachtaí atá sé difear a dhéanamh</a:t>
            </a:r>
            <a:endParaRPr lang="x-none" dirty="0">
              <a:latin typeface="Trebuchet MS"/>
              <a:sym typeface="Trebuchet MS"/>
            </a:endParaRPr>
          </a:p>
        </p:txBody>
      </p:sp>
      <p:pic>
        <p:nvPicPr>
          <p:cNvPr id="7" name="Picture 6">
            <a:extLst>
              <a:ext uri="{FF2B5EF4-FFF2-40B4-BE49-F238E27FC236}">
                <a16:creationId xmlns:a16="http://schemas.microsoft.com/office/drawing/2014/main" id="{6002BF25-75ED-5E4F-840A-F7C65C40DC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9901" y="3894788"/>
            <a:ext cx="2620384" cy="3308565"/>
          </a:xfrm>
          <a:prstGeom prst="rect">
            <a:avLst/>
          </a:prstGeom>
        </p:spPr>
      </p:pic>
      <p:pic>
        <p:nvPicPr>
          <p:cNvPr id="9" name="Picture 8" descr="A close up of a sign&#10;&#10;Description automatically generated">
            <a:extLst>
              <a:ext uri="{FF2B5EF4-FFF2-40B4-BE49-F238E27FC236}">
                <a16:creationId xmlns:a16="http://schemas.microsoft.com/office/drawing/2014/main" id="{E1A5B7A3-78C5-F842-B730-5FDA007C10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9648" y="4681343"/>
            <a:ext cx="1312278" cy="1853500"/>
          </a:xfrm>
          <a:prstGeom prst="rect">
            <a:avLst/>
          </a:prstGeom>
        </p:spPr>
      </p:pic>
      <p:pic>
        <p:nvPicPr>
          <p:cNvPr id="11" name="Picture 10" descr="A picture containing flower&#10;&#10;Description automatically generated">
            <a:extLst>
              <a:ext uri="{FF2B5EF4-FFF2-40B4-BE49-F238E27FC236}">
                <a16:creationId xmlns:a16="http://schemas.microsoft.com/office/drawing/2014/main" id="{D9E1A8BF-802C-AF4A-A8AA-3DC5586A9F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368" y="3429000"/>
            <a:ext cx="2901863" cy="2951389"/>
          </a:xfrm>
          <a:prstGeom prst="rect">
            <a:avLst/>
          </a:prstGeom>
        </p:spPr>
      </p:pic>
      <p:pic>
        <p:nvPicPr>
          <p:cNvPr id="13" name="Picture 12" descr="A close up of a sign&#10;&#10;Description automatically generated">
            <a:extLst>
              <a:ext uri="{FF2B5EF4-FFF2-40B4-BE49-F238E27FC236}">
                <a16:creationId xmlns:a16="http://schemas.microsoft.com/office/drawing/2014/main" id="{9971761C-FB6B-624A-B963-ACA04A5919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904" y="5868402"/>
            <a:ext cx="507958" cy="566161"/>
          </a:xfrm>
          <a:prstGeom prst="rect">
            <a:avLst/>
          </a:prstGeom>
        </p:spPr>
      </p:pic>
    </p:spTree>
    <p:extLst>
      <p:ext uri="{BB962C8B-B14F-4D97-AF65-F5344CB8AC3E}">
        <p14:creationId xmlns:p14="http://schemas.microsoft.com/office/powerpoint/2010/main" val="140063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53A587BF-4CC9-6846-A97C-E83533948A6D}"/>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x-none" sz="4400" b="0" i="0" u="none" baseline="0" dirty="0">
                <a:latin typeface="+mj-lt"/>
                <a:cs typeface="+mn-cs"/>
                <a:sym typeface="Ziggurat HTF-Black"/>
              </a:rPr>
              <a:t>Gníomhaíocht 1</a:t>
            </a:r>
            <a:endParaRPr lang="x-none" sz="4400" dirty="0">
              <a:latin typeface="+mj-lt"/>
              <a:cs typeface="+mn-cs"/>
              <a:sym typeface="Ziggurat HTF-Black"/>
            </a:endParaRPr>
          </a:p>
        </p:txBody>
      </p:sp>
      <p:sp>
        <p:nvSpPr>
          <p:cNvPr id="9" name="TextBox 8">
            <a:extLst>
              <a:ext uri="{FF2B5EF4-FFF2-40B4-BE49-F238E27FC236}">
                <a16:creationId xmlns:a16="http://schemas.microsoft.com/office/drawing/2014/main" id="{65107851-B7FB-5E43-BF97-E95B5E941508}"/>
              </a:ext>
            </a:extLst>
          </p:cNvPr>
          <p:cNvSpPr txBox="1"/>
          <p:nvPr/>
        </p:nvSpPr>
        <p:spPr>
          <a:xfrm>
            <a:off x="697212" y="6478366"/>
            <a:ext cx="3912366" cy="307777"/>
          </a:xfrm>
          <a:prstGeom prst="rect">
            <a:avLst/>
          </a:prstGeom>
          <a:noFill/>
        </p:spPr>
        <p:txBody>
          <a:bodyPr wrap="square" rtlCol="0">
            <a:spAutoFit/>
          </a:bodyPr>
          <a:lstStyle/>
          <a:p>
            <a:pPr algn="l" rtl="0"/>
            <a:r>
              <a:rPr lang="x-none" sz="1400" b="0" i="0" u="none" kern="0" baseline="0">
                <a:solidFill>
                  <a:schemeClr val="tx2">
                    <a:lumMod val="100000"/>
                  </a:schemeClr>
                </a:solidFill>
                <a:latin typeface="Trebuchet MS"/>
                <a:sym typeface="Trebuchet MS"/>
              </a:rPr>
              <a:t>Sleamhnán 1 de 3 | </a:t>
            </a:r>
            <a:r>
              <a:rPr lang="x-none" sz="1100" b="0" i="0" u="none" kern="0" baseline="0">
                <a:solidFill>
                  <a:schemeClr val="tx2">
                    <a:lumMod val="100000"/>
                  </a:schemeClr>
                </a:solidFill>
                <a:latin typeface="Trebuchet MS"/>
                <a:sym typeface="Trebuchet MS"/>
              </a:rPr>
              <a:t>Difear a dhéanamh: scéal</a:t>
            </a:r>
            <a:endParaRPr lang="x-none" sz="1100" kern="0" dirty="0">
              <a:solidFill>
                <a:schemeClr val="tx2">
                  <a:lumMod val="100000"/>
                </a:schemeClr>
              </a:solidFill>
              <a:latin typeface="Trebuchet MS"/>
              <a:sym typeface="Trebuchet MS"/>
            </a:endParaRPr>
          </a:p>
        </p:txBody>
      </p:sp>
      <p:sp>
        <p:nvSpPr>
          <p:cNvPr id="2" name="TextBox 1">
            <a:extLst>
              <a:ext uri="{FF2B5EF4-FFF2-40B4-BE49-F238E27FC236}">
                <a16:creationId xmlns:a16="http://schemas.microsoft.com/office/drawing/2014/main" id="{A8DC21C8-8EB0-4E3B-884F-B70F26684A44}"/>
              </a:ext>
            </a:extLst>
          </p:cNvPr>
          <p:cNvSpPr txBox="1"/>
          <p:nvPr/>
        </p:nvSpPr>
        <p:spPr>
          <a:xfrm>
            <a:off x="365760" y="1064029"/>
            <a:ext cx="8362604" cy="5663089"/>
          </a:xfrm>
          <a:prstGeom prst="rect">
            <a:avLst/>
          </a:prstGeom>
          <a:noFill/>
        </p:spPr>
        <p:txBody>
          <a:bodyPr wrap="square" rtlCol="0">
            <a:spAutoFit/>
          </a:bodyPr>
          <a:lstStyle/>
          <a:p>
            <a:pPr algn="l" rtl="0"/>
            <a:r>
              <a:rPr lang="x-none" sz="2400" b="1" i="0" u="none" baseline="0">
                <a:latin typeface="Trebuchet MS"/>
                <a:sym typeface="Trebuchet MS"/>
              </a:rPr>
              <a:t>Scéal na crosóige mara</a:t>
            </a:r>
          </a:p>
          <a:p>
            <a:endParaRPr lang="x-none" sz="1400" dirty="0">
              <a:latin typeface="Trebuchet MS"/>
              <a:sym typeface="Trebuchet MS"/>
            </a:endParaRPr>
          </a:p>
          <a:p>
            <a:pPr algn="l" rtl="0"/>
            <a:r>
              <a:rPr lang="x-none" sz="2000" b="0" i="0" u="none" baseline="0">
                <a:latin typeface="Trebuchet MS"/>
                <a:sym typeface="Trebuchet MS"/>
              </a:rPr>
              <a:t>Lá amháin, bhí fear ag siúl ar an trá agus chonaic sé leanbh ag tógáil rud éigin den trá agus á chaitheamh isteach san fharraige.</a:t>
            </a:r>
          </a:p>
          <a:p>
            <a:pPr algn="l" rtl="0"/>
            <a:r>
              <a:rPr lang="x-none" sz="2000" b="0" i="0" u="none" baseline="0">
                <a:latin typeface="Trebuchet MS"/>
                <a:sym typeface="Trebuchet MS"/>
              </a:rPr>
              <a:t>Chuaigh sé suas chuig an leanbh, agus dúirt sé “Tá brón orm cur isteach ort, ach céard atá ar siúl agat?”.</a:t>
            </a:r>
          </a:p>
          <a:p>
            <a:pPr algn="l" rtl="0"/>
            <a:r>
              <a:rPr lang="x-none" sz="2000" b="0" i="0" u="none" baseline="0">
                <a:latin typeface="Trebuchet MS"/>
                <a:sym typeface="Trebuchet MS"/>
              </a:rPr>
              <a:t>“Ag caitheamh crosóga mara ar ais san fharraige” a d’fhreagair an leanbh.  “Tá tonnta ann, agus tá an fharraige ag trá.  Gheobhaidh siad bás mura gcuirfidh mé ar ais san fharraige iad.”</a:t>
            </a:r>
          </a:p>
          <a:p>
            <a:pPr algn="l" rtl="0"/>
            <a:r>
              <a:rPr lang="x-none" sz="2000" b="0" i="0" u="none" baseline="0">
                <a:latin typeface="Trebuchet MS"/>
                <a:sym typeface="Trebuchet MS"/>
              </a:rPr>
              <a:t>Thosaigh an fear ag gáire, agus dúirt sé “Ach nach dtuigeann tú go bhfuil na céadta crosóg mhara ar an trá mhór fhada seo?  Ní féidir leatsa difear a dhéanamh!”</a:t>
            </a:r>
          </a:p>
          <a:p>
            <a:pPr algn="l" rtl="0"/>
            <a:r>
              <a:rPr lang="x-none" sz="2000" b="0" i="0" u="none" baseline="0">
                <a:latin typeface="Trebuchet MS"/>
                <a:sym typeface="Trebuchet MS"/>
              </a:rPr>
              <a:t>D’éist an leanbh go béasach, ansin chrom sé síos, phioc sé suas crosóg mhara eile, agus chaith isteach san fharraige í.  </a:t>
            </a:r>
          </a:p>
          <a:p>
            <a:pPr algn="l" rtl="0"/>
            <a:r>
              <a:rPr lang="x-none" sz="2000" b="0" i="0" u="none" baseline="0">
                <a:latin typeface="Trebuchet MS"/>
                <a:sym typeface="Trebuchet MS"/>
              </a:rPr>
              <a:t>Rinne an leanbh meangadh gáire leis an bhfear, agus dúirt “Rinne mé difear don cheann sin”.</a:t>
            </a:r>
          </a:p>
          <a:p>
            <a:endParaRPr lang="x-none" sz="1400" dirty="0">
              <a:latin typeface="Trebuchet MS"/>
              <a:sym typeface="Trebuchet MS"/>
            </a:endParaRPr>
          </a:p>
          <a:p>
            <a:pPr algn="l" rtl="0"/>
            <a:r>
              <a:rPr lang="x-none" sz="1600" b="0" i="1" u="none" baseline="0">
                <a:latin typeface="Trebuchet MS"/>
                <a:sym typeface="Trebuchet MS"/>
              </a:rPr>
              <a:t>Curtha in oiriúint ón scéal bunaidh le Loren Eisley</a:t>
            </a:r>
            <a:endParaRPr lang="x-none" sz="1600" i="1" dirty="0">
              <a:latin typeface="Trebuchet MS"/>
              <a:sym typeface="Trebuchet MS"/>
            </a:endParaRPr>
          </a:p>
        </p:txBody>
      </p:sp>
      <p:pic>
        <p:nvPicPr>
          <p:cNvPr id="5" name="Picture 4" descr="A close up of a starfish&#10;&#10;Description automatically generated">
            <a:extLst>
              <a:ext uri="{FF2B5EF4-FFF2-40B4-BE49-F238E27FC236}">
                <a16:creationId xmlns:a16="http://schemas.microsoft.com/office/drawing/2014/main" id="{F96C1872-A51D-4F84-AB6D-EDA6E4E7E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9238" y="884166"/>
            <a:ext cx="8128584" cy="5388658"/>
          </a:xfrm>
          <a:prstGeom prst="rect">
            <a:avLst/>
          </a:prstGeom>
        </p:spPr>
      </p:pic>
    </p:spTree>
    <p:extLst>
      <p:ext uri="{BB962C8B-B14F-4D97-AF65-F5344CB8AC3E}">
        <p14:creationId xmlns:p14="http://schemas.microsoft.com/office/powerpoint/2010/main" val="1294494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53A587BF-4CC9-6846-A97C-E83533948A6D}"/>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x-none" b="0" i="0" u="none" baseline="0" dirty="0">
                <a:latin typeface="+mj-lt"/>
                <a:cs typeface="+mn-cs"/>
                <a:sym typeface="Ziggurat HTF-Black"/>
              </a:rPr>
              <a:t>Gníomhaíocht 1</a:t>
            </a:r>
            <a:endParaRPr lang="x-none" dirty="0">
              <a:latin typeface="+mj-lt"/>
              <a:cs typeface="+mn-cs"/>
              <a:sym typeface="Ziggurat HTF-Black"/>
            </a:endParaRPr>
          </a:p>
        </p:txBody>
      </p:sp>
      <p:sp>
        <p:nvSpPr>
          <p:cNvPr id="9" name="TextBox 8">
            <a:extLst>
              <a:ext uri="{FF2B5EF4-FFF2-40B4-BE49-F238E27FC236}">
                <a16:creationId xmlns:a16="http://schemas.microsoft.com/office/drawing/2014/main" id="{65107851-B7FB-5E43-BF97-E95B5E941508}"/>
              </a:ext>
            </a:extLst>
          </p:cNvPr>
          <p:cNvSpPr txBox="1"/>
          <p:nvPr/>
        </p:nvSpPr>
        <p:spPr>
          <a:xfrm>
            <a:off x="697212" y="6478366"/>
            <a:ext cx="6419742" cy="307777"/>
          </a:xfrm>
          <a:prstGeom prst="rect">
            <a:avLst/>
          </a:prstGeom>
          <a:noFill/>
        </p:spPr>
        <p:txBody>
          <a:bodyPr wrap="square" rtlCol="0">
            <a:spAutoFit/>
          </a:bodyPr>
          <a:lstStyle/>
          <a:p>
            <a:pPr algn="l" rtl="0"/>
            <a:r>
              <a:rPr lang="x-none" sz="1400" b="0" i="0" u="none" kern="0" baseline="0">
                <a:solidFill>
                  <a:schemeClr val="tx2">
                    <a:lumMod val="100000"/>
                  </a:schemeClr>
                </a:solidFill>
                <a:latin typeface="Trebuchet MS"/>
                <a:sym typeface="Trebuchet MS"/>
              </a:rPr>
              <a:t>Sleamhnán 2 de 3 | </a:t>
            </a:r>
            <a:r>
              <a:rPr lang="x-none" sz="1100" b="0" i="0" u="none" kern="0" baseline="0">
                <a:solidFill>
                  <a:schemeClr val="tx2">
                    <a:lumMod val="100000"/>
                  </a:schemeClr>
                </a:solidFill>
                <a:latin typeface="Trebuchet MS"/>
                <a:sym typeface="Trebuchet MS"/>
              </a:rPr>
              <a:t>Difear a dhéanamh: 2 fhíric agus sleamhnán</a:t>
            </a:r>
            <a:endParaRPr lang="x-none" sz="1100" kern="0" dirty="0">
              <a:solidFill>
                <a:schemeClr val="tx2">
                  <a:lumMod val="100000"/>
                </a:schemeClr>
              </a:solidFill>
              <a:latin typeface="Trebuchet MS"/>
              <a:sym typeface="Trebuchet MS"/>
            </a:endParaRPr>
          </a:p>
        </p:txBody>
      </p:sp>
      <p:pic>
        <p:nvPicPr>
          <p:cNvPr id="6" name="Picture 5" descr="Text&#10;&#10;Description automatically generated">
            <a:extLst>
              <a:ext uri="{FF2B5EF4-FFF2-40B4-BE49-F238E27FC236}">
                <a16:creationId xmlns:a16="http://schemas.microsoft.com/office/drawing/2014/main" id="{09D083B7-0A2F-42E4-B3FC-33A2004AB1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410" y="4214812"/>
            <a:ext cx="2696528" cy="1282144"/>
          </a:xfrm>
          <a:prstGeom prst="rect">
            <a:avLst/>
          </a:prstGeom>
        </p:spPr>
      </p:pic>
      <p:pic>
        <p:nvPicPr>
          <p:cNvPr id="12" name="Picture 11" descr="A picture containing light, window&#10;&#10;Description automatically generated">
            <a:extLst>
              <a:ext uri="{FF2B5EF4-FFF2-40B4-BE49-F238E27FC236}">
                <a16:creationId xmlns:a16="http://schemas.microsoft.com/office/drawing/2014/main" id="{8EC4978B-1DB4-4EA8-A6AB-4E8CFF8BEE76}"/>
              </a:ext>
            </a:extLst>
          </p:cNvPr>
          <p:cNvPicPr>
            <a:picLocks noChangeAspect="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80687" y="1586969"/>
            <a:ext cx="1599973" cy="2627843"/>
          </a:xfrm>
          <a:prstGeom prst="rect">
            <a:avLst/>
          </a:prstGeom>
        </p:spPr>
      </p:pic>
      <p:sp>
        <p:nvSpPr>
          <p:cNvPr id="15" name="Rectangle: Rounded Corners 14">
            <a:extLst>
              <a:ext uri="{FF2B5EF4-FFF2-40B4-BE49-F238E27FC236}">
                <a16:creationId xmlns:a16="http://schemas.microsoft.com/office/drawing/2014/main" id="{851EC2F1-01E8-4566-BF88-0EB6826A1502}"/>
              </a:ext>
            </a:extLst>
          </p:cNvPr>
          <p:cNvSpPr/>
          <p:nvPr/>
        </p:nvSpPr>
        <p:spPr>
          <a:xfrm>
            <a:off x="3477215" y="296287"/>
            <a:ext cx="3639739" cy="1300163"/>
          </a:xfrm>
          <a:custGeom>
            <a:avLst/>
            <a:gdLst>
              <a:gd name="connsiteX0" fmla="*/ 0 w 3639739"/>
              <a:gd name="connsiteY0" fmla="*/ 216698 h 1300163"/>
              <a:gd name="connsiteX1" fmla="*/ 216698 w 3639739"/>
              <a:gd name="connsiteY1" fmla="*/ 0 h 1300163"/>
              <a:gd name="connsiteX2" fmla="*/ 815215 w 3639739"/>
              <a:gd name="connsiteY2" fmla="*/ 0 h 1300163"/>
              <a:gd name="connsiteX3" fmla="*/ 1381669 w 3639739"/>
              <a:gd name="connsiteY3" fmla="*/ 0 h 1300163"/>
              <a:gd name="connsiteX4" fmla="*/ 1819869 w 3639739"/>
              <a:gd name="connsiteY4" fmla="*/ 0 h 1300163"/>
              <a:gd name="connsiteX5" fmla="*/ 2290133 w 3639739"/>
              <a:gd name="connsiteY5" fmla="*/ 0 h 1300163"/>
              <a:gd name="connsiteX6" fmla="*/ 2856587 w 3639739"/>
              <a:gd name="connsiteY6" fmla="*/ 0 h 1300163"/>
              <a:gd name="connsiteX7" fmla="*/ 3423041 w 3639739"/>
              <a:gd name="connsiteY7" fmla="*/ 0 h 1300163"/>
              <a:gd name="connsiteX8" fmla="*/ 3639739 w 3639739"/>
              <a:gd name="connsiteY8" fmla="*/ 216698 h 1300163"/>
              <a:gd name="connsiteX9" fmla="*/ 3639739 w 3639739"/>
              <a:gd name="connsiteY9" fmla="*/ 650082 h 1300163"/>
              <a:gd name="connsiteX10" fmla="*/ 3639739 w 3639739"/>
              <a:gd name="connsiteY10" fmla="*/ 1083465 h 1300163"/>
              <a:gd name="connsiteX11" fmla="*/ 3423041 w 3639739"/>
              <a:gd name="connsiteY11" fmla="*/ 1300163 h 1300163"/>
              <a:gd name="connsiteX12" fmla="*/ 2952777 w 3639739"/>
              <a:gd name="connsiteY12" fmla="*/ 1300163 h 1300163"/>
              <a:gd name="connsiteX13" fmla="*/ 2354260 w 3639739"/>
              <a:gd name="connsiteY13" fmla="*/ 1300163 h 1300163"/>
              <a:gd name="connsiteX14" fmla="*/ 1851933 w 3639739"/>
              <a:gd name="connsiteY14" fmla="*/ 1300163 h 1300163"/>
              <a:gd name="connsiteX15" fmla="*/ 1285479 w 3639739"/>
              <a:gd name="connsiteY15" fmla="*/ 1300163 h 1300163"/>
              <a:gd name="connsiteX16" fmla="*/ 751089 w 3639739"/>
              <a:gd name="connsiteY16" fmla="*/ 1300163 h 1300163"/>
              <a:gd name="connsiteX17" fmla="*/ 216698 w 3639739"/>
              <a:gd name="connsiteY17" fmla="*/ 1300163 h 1300163"/>
              <a:gd name="connsiteX18" fmla="*/ 0 w 3639739"/>
              <a:gd name="connsiteY18" fmla="*/ 1083465 h 1300163"/>
              <a:gd name="connsiteX19" fmla="*/ 0 w 3639739"/>
              <a:gd name="connsiteY19" fmla="*/ 676085 h 1300163"/>
              <a:gd name="connsiteX20" fmla="*/ 0 w 3639739"/>
              <a:gd name="connsiteY20" fmla="*/ 216698 h 130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39739" h="1300163" extrusionOk="0">
                <a:moveTo>
                  <a:pt x="0" y="216698"/>
                </a:moveTo>
                <a:cubicBezTo>
                  <a:pt x="-17931" y="72480"/>
                  <a:pt x="88679" y="-5321"/>
                  <a:pt x="216698" y="0"/>
                </a:cubicBezTo>
                <a:cubicBezTo>
                  <a:pt x="436066" y="-56356"/>
                  <a:pt x="653850" y="53228"/>
                  <a:pt x="815215" y="0"/>
                </a:cubicBezTo>
                <a:cubicBezTo>
                  <a:pt x="976580" y="-53228"/>
                  <a:pt x="1229925" y="19737"/>
                  <a:pt x="1381669" y="0"/>
                </a:cubicBezTo>
                <a:cubicBezTo>
                  <a:pt x="1533413" y="-19737"/>
                  <a:pt x="1720372" y="24057"/>
                  <a:pt x="1819869" y="0"/>
                </a:cubicBezTo>
                <a:cubicBezTo>
                  <a:pt x="1919366" y="-24057"/>
                  <a:pt x="2142369" y="40913"/>
                  <a:pt x="2290133" y="0"/>
                </a:cubicBezTo>
                <a:cubicBezTo>
                  <a:pt x="2437897" y="-40913"/>
                  <a:pt x="2730981" y="23835"/>
                  <a:pt x="2856587" y="0"/>
                </a:cubicBezTo>
                <a:cubicBezTo>
                  <a:pt x="2982193" y="-23835"/>
                  <a:pt x="3178127" y="31458"/>
                  <a:pt x="3423041" y="0"/>
                </a:cubicBezTo>
                <a:cubicBezTo>
                  <a:pt x="3563226" y="5806"/>
                  <a:pt x="3634355" y="87508"/>
                  <a:pt x="3639739" y="216698"/>
                </a:cubicBezTo>
                <a:cubicBezTo>
                  <a:pt x="3686305" y="366903"/>
                  <a:pt x="3631403" y="437023"/>
                  <a:pt x="3639739" y="650082"/>
                </a:cubicBezTo>
                <a:cubicBezTo>
                  <a:pt x="3648075" y="863141"/>
                  <a:pt x="3604668" y="898162"/>
                  <a:pt x="3639739" y="1083465"/>
                </a:cubicBezTo>
                <a:cubicBezTo>
                  <a:pt x="3645746" y="1207521"/>
                  <a:pt x="3568290" y="1318239"/>
                  <a:pt x="3423041" y="1300163"/>
                </a:cubicBezTo>
                <a:cubicBezTo>
                  <a:pt x="3309021" y="1334757"/>
                  <a:pt x="3120812" y="1255795"/>
                  <a:pt x="2952777" y="1300163"/>
                </a:cubicBezTo>
                <a:cubicBezTo>
                  <a:pt x="2784742" y="1344531"/>
                  <a:pt x="2498472" y="1249499"/>
                  <a:pt x="2354260" y="1300163"/>
                </a:cubicBezTo>
                <a:cubicBezTo>
                  <a:pt x="2210048" y="1350827"/>
                  <a:pt x="2059560" y="1247190"/>
                  <a:pt x="1851933" y="1300163"/>
                </a:cubicBezTo>
                <a:cubicBezTo>
                  <a:pt x="1644306" y="1353136"/>
                  <a:pt x="1512189" y="1246519"/>
                  <a:pt x="1285479" y="1300163"/>
                </a:cubicBezTo>
                <a:cubicBezTo>
                  <a:pt x="1058769" y="1353807"/>
                  <a:pt x="999800" y="1297905"/>
                  <a:pt x="751089" y="1300163"/>
                </a:cubicBezTo>
                <a:cubicBezTo>
                  <a:pt x="502378" y="1302421"/>
                  <a:pt x="325290" y="1243819"/>
                  <a:pt x="216698" y="1300163"/>
                </a:cubicBezTo>
                <a:cubicBezTo>
                  <a:pt x="71184" y="1286640"/>
                  <a:pt x="-2890" y="1207870"/>
                  <a:pt x="0" y="1083465"/>
                </a:cubicBezTo>
                <a:cubicBezTo>
                  <a:pt x="-6641" y="932932"/>
                  <a:pt x="6796" y="852393"/>
                  <a:pt x="0" y="676085"/>
                </a:cubicBezTo>
                <a:cubicBezTo>
                  <a:pt x="-6796" y="499777"/>
                  <a:pt x="52421" y="349332"/>
                  <a:pt x="0" y="216698"/>
                </a:cubicBezTo>
                <a:close/>
              </a:path>
            </a:pathLst>
          </a:custGeom>
          <a:noFill/>
          <a:ln w="38100">
            <a:solidFill>
              <a:srgbClr val="21396B"/>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x-none" b="0" i="1" u="none" baseline="0">
                <a:solidFill>
                  <a:srgbClr val="BB0F8F"/>
                </a:solidFill>
              </a:rPr>
              <a:t>Cuir isteach aiseolas anseo</a:t>
            </a:r>
          </a:p>
        </p:txBody>
      </p:sp>
      <p:sp>
        <p:nvSpPr>
          <p:cNvPr id="21" name="Rectangle: Rounded Corners 20">
            <a:extLst>
              <a:ext uri="{FF2B5EF4-FFF2-40B4-BE49-F238E27FC236}">
                <a16:creationId xmlns:a16="http://schemas.microsoft.com/office/drawing/2014/main" id="{285FA6F1-1F5C-4E01-B559-FFCB69C02BDF}"/>
              </a:ext>
            </a:extLst>
          </p:cNvPr>
          <p:cNvSpPr/>
          <p:nvPr/>
        </p:nvSpPr>
        <p:spPr>
          <a:xfrm>
            <a:off x="3477215" y="1842954"/>
            <a:ext cx="3639739" cy="1300163"/>
          </a:xfrm>
          <a:custGeom>
            <a:avLst/>
            <a:gdLst>
              <a:gd name="connsiteX0" fmla="*/ 0 w 3639739"/>
              <a:gd name="connsiteY0" fmla="*/ 216698 h 1300163"/>
              <a:gd name="connsiteX1" fmla="*/ 216698 w 3639739"/>
              <a:gd name="connsiteY1" fmla="*/ 0 h 1300163"/>
              <a:gd name="connsiteX2" fmla="*/ 815215 w 3639739"/>
              <a:gd name="connsiteY2" fmla="*/ 0 h 1300163"/>
              <a:gd name="connsiteX3" fmla="*/ 1381669 w 3639739"/>
              <a:gd name="connsiteY3" fmla="*/ 0 h 1300163"/>
              <a:gd name="connsiteX4" fmla="*/ 1819869 w 3639739"/>
              <a:gd name="connsiteY4" fmla="*/ 0 h 1300163"/>
              <a:gd name="connsiteX5" fmla="*/ 2290133 w 3639739"/>
              <a:gd name="connsiteY5" fmla="*/ 0 h 1300163"/>
              <a:gd name="connsiteX6" fmla="*/ 2856587 w 3639739"/>
              <a:gd name="connsiteY6" fmla="*/ 0 h 1300163"/>
              <a:gd name="connsiteX7" fmla="*/ 3423041 w 3639739"/>
              <a:gd name="connsiteY7" fmla="*/ 0 h 1300163"/>
              <a:gd name="connsiteX8" fmla="*/ 3639739 w 3639739"/>
              <a:gd name="connsiteY8" fmla="*/ 216698 h 1300163"/>
              <a:gd name="connsiteX9" fmla="*/ 3639739 w 3639739"/>
              <a:gd name="connsiteY9" fmla="*/ 650082 h 1300163"/>
              <a:gd name="connsiteX10" fmla="*/ 3639739 w 3639739"/>
              <a:gd name="connsiteY10" fmla="*/ 1083465 h 1300163"/>
              <a:gd name="connsiteX11" fmla="*/ 3423041 w 3639739"/>
              <a:gd name="connsiteY11" fmla="*/ 1300163 h 1300163"/>
              <a:gd name="connsiteX12" fmla="*/ 2952777 w 3639739"/>
              <a:gd name="connsiteY12" fmla="*/ 1300163 h 1300163"/>
              <a:gd name="connsiteX13" fmla="*/ 2354260 w 3639739"/>
              <a:gd name="connsiteY13" fmla="*/ 1300163 h 1300163"/>
              <a:gd name="connsiteX14" fmla="*/ 1851933 w 3639739"/>
              <a:gd name="connsiteY14" fmla="*/ 1300163 h 1300163"/>
              <a:gd name="connsiteX15" fmla="*/ 1285479 w 3639739"/>
              <a:gd name="connsiteY15" fmla="*/ 1300163 h 1300163"/>
              <a:gd name="connsiteX16" fmla="*/ 751089 w 3639739"/>
              <a:gd name="connsiteY16" fmla="*/ 1300163 h 1300163"/>
              <a:gd name="connsiteX17" fmla="*/ 216698 w 3639739"/>
              <a:gd name="connsiteY17" fmla="*/ 1300163 h 1300163"/>
              <a:gd name="connsiteX18" fmla="*/ 0 w 3639739"/>
              <a:gd name="connsiteY18" fmla="*/ 1083465 h 1300163"/>
              <a:gd name="connsiteX19" fmla="*/ 0 w 3639739"/>
              <a:gd name="connsiteY19" fmla="*/ 676085 h 1300163"/>
              <a:gd name="connsiteX20" fmla="*/ 0 w 3639739"/>
              <a:gd name="connsiteY20" fmla="*/ 216698 h 130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39739" h="1300163" extrusionOk="0">
                <a:moveTo>
                  <a:pt x="0" y="216698"/>
                </a:moveTo>
                <a:cubicBezTo>
                  <a:pt x="-17931" y="72480"/>
                  <a:pt x="88679" y="-5321"/>
                  <a:pt x="216698" y="0"/>
                </a:cubicBezTo>
                <a:cubicBezTo>
                  <a:pt x="436066" y="-56356"/>
                  <a:pt x="653850" y="53228"/>
                  <a:pt x="815215" y="0"/>
                </a:cubicBezTo>
                <a:cubicBezTo>
                  <a:pt x="976580" y="-53228"/>
                  <a:pt x="1229925" y="19737"/>
                  <a:pt x="1381669" y="0"/>
                </a:cubicBezTo>
                <a:cubicBezTo>
                  <a:pt x="1533413" y="-19737"/>
                  <a:pt x="1720372" y="24057"/>
                  <a:pt x="1819869" y="0"/>
                </a:cubicBezTo>
                <a:cubicBezTo>
                  <a:pt x="1919366" y="-24057"/>
                  <a:pt x="2142369" y="40913"/>
                  <a:pt x="2290133" y="0"/>
                </a:cubicBezTo>
                <a:cubicBezTo>
                  <a:pt x="2437897" y="-40913"/>
                  <a:pt x="2730981" y="23835"/>
                  <a:pt x="2856587" y="0"/>
                </a:cubicBezTo>
                <a:cubicBezTo>
                  <a:pt x="2982193" y="-23835"/>
                  <a:pt x="3178127" y="31458"/>
                  <a:pt x="3423041" y="0"/>
                </a:cubicBezTo>
                <a:cubicBezTo>
                  <a:pt x="3563226" y="5806"/>
                  <a:pt x="3634355" y="87508"/>
                  <a:pt x="3639739" y="216698"/>
                </a:cubicBezTo>
                <a:cubicBezTo>
                  <a:pt x="3686305" y="366903"/>
                  <a:pt x="3631403" y="437023"/>
                  <a:pt x="3639739" y="650082"/>
                </a:cubicBezTo>
                <a:cubicBezTo>
                  <a:pt x="3648075" y="863141"/>
                  <a:pt x="3604668" y="898162"/>
                  <a:pt x="3639739" y="1083465"/>
                </a:cubicBezTo>
                <a:cubicBezTo>
                  <a:pt x="3645746" y="1207521"/>
                  <a:pt x="3568290" y="1318239"/>
                  <a:pt x="3423041" y="1300163"/>
                </a:cubicBezTo>
                <a:cubicBezTo>
                  <a:pt x="3309021" y="1334757"/>
                  <a:pt x="3120812" y="1255795"/>
                  <a:pt x="2952777" y="1300163"/>
                </a:cubicBezTo>
                <a:cubicBezTo>
                  <a:pt x="2784742" y="1344531"/>
                  <a:pt x="2498472" y="1249499"/>
                  <a:pt x="2354260" y="1300163"/>
                </a:cubicBezTo>
                <a:cubicBezTo>
                  <a:pt x="2210048" y="1350827"/>
                  <a:pt x="2059560" y="1247190"/>
                  <a:pt x="1851933" y="1300163"/>
                </a:cubicBezTo>
                <a:cubicBezTo>
                  <a:pt x="1644306" y="1353136"/>
                  <a:pt x="1512189" y="1246519"/>
                  <a:pt x="1285479" y="1300163"/>
                </a:cubicBezTo>
                <a:cubicBezTo>
                  <a:pt x="1058769" y="1353807"/>
                  <a:pt x="999800" y="1297905"/>
                  <a:pt x="751089" y="1300163"/>
                </a:cubicBezTo>
                <a:cubicBezTo>
                  <a:pt x="502378" y="1302421"/>
                  <a:pt x="325290" y="1243819"/>
                  <a:pt x="216698" y="1300163"/>
                </a:cubicBezTo>
                <a:cubicBezTo>
                  <a:pt x="71184" y="1286640"/>
                  <a:pt x="-2890" y="1207870"/>
                  <a:pt x="0" y="1083465"/>
                </a:cubicBezTo>
                <a:cubicBezTo>
                  <a:pt x="-6641" y="932932"/>
                  <a:pt x="6796" y="852393"/>
                  <a:pt x="0" y="676085"/>
                </a:cubicBezTo>
                <a:cubicBezTo>
                  <a:pt x="-6796" y="499777"/>
                  <a:pt x="52421" y="349332"/>
                  <a:pt x="0" y="216698"/>
                </a:cubicBezTo>
                <a:close/>
              </a:path>
            </a:pathLst>
          </a:custGeom>
          <a:noFill/>
          <a:ln w="38100">
            <a:solidFill>
              <a:srgbClr val="21396B"/>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x-none" b="0" i="1" u="none" baseline="0">
                <a:solidFill>
                  <a:srgbClr val="BB0F8F"/>
                </a:solidFill>
              </a:rPr>
              <a:t>Cuir isteach aiseolas anseo</a:t>
            </a:r>
          </a:p>
        </p:txBody>
      </p:sp>
      <p:sp>
        <p:nvSpPr>
          <p:cNvPr id="23" name="Rectangle: Rounded Corners 22">
            <a:extLst>
              <a:ext uri="{FF2B5EF4-FFF2-40B4-BE49-F238E27FC236}">
                <a16:creationId xmlns:a16="http://schemas.microsoft.com/office/drawing/2014/main" id="{E6AA1595-C263-4B2A-A7D9-DE622509C562}"/>
              </a:ext>
            </a:extLst>
          </p:cNvPr>
          <p:cNvSpPr/>
          <p:nvPr/>
        </p:nvSpPr>
        <p:spPr>
          <a:xfrm>
            <a:off x="3503448" y="3429000"/>
            <a:ext cx="3639739" cy="1300163"/>
          </a:xfrm>
          <a:custGeom>
            <a:avLst/>
            <a:gdLst>
              <a:gd name="connsiteX0" fmla="*/ 0 w 3639739"/>
              <a:gd name="connsiteY0" fmla="*/ 216698 h 1300163"/>
              <a:gd name="connsiteX1" fmla="*/ 216698 w 3639739"/>
              <a:gd name="connsiteY1" fmla="*/ 0 h 1300163"/>
              <a:gd name="connsiteX2" fmla="*/ 815215 w 3639739"/>
              <a:gd name="connsiteY2" fmla="*/ 0 h 1300163"/>
              <a:gd name="connsiteX3" fmla="*/ 1381669 w 3639739"/>
              <a:gd name="connsiteY3" fmla="*/ 0 h 1300163"/>
              <a:gd name="connsiteX4" fmla="*/ 1819869 w 3639739"/>
              <a:gd name="connsiteY4" fmla="*/ 0 h 1300163"/>
              <a:gd name="connsiteX5" fmla="*/ 2290133 w 3639739"/>
              <a:gd name="connsiteY5" fmla="*/ 0 h 1300163"/>
              <a:gd name="connsiteX6" fmla="*/ 2856587 w 3639739"/>
              <a:gd name="connsiteY6" fmla="*/ 0 h 1300163"/>
              <a:gd name="connsiteX7" fmla="*/ 3423041 w 3639739"/>
              <a:gd name="connsiteY7" fmla="*/ 0 h 1300163"/>
              <a:gd name="connsiteX8" fmla="*/ 3639739 w 3639739"/>
              <a:gd name="connsiteY8" fmla="*/ 216698 h 1300163"/>
              <a:gd name="connsiteX9" fmla="*/ 3639739 w 3639739"/>
              <a:gd name="connsiteY9" fmla="*/ 650082 h 1300163"/>
              <a:gd name="connsiteX10" fmla="*/ 3639739 w 3639739"/>
              <a:gd name="connsiteY10" fmla="*/ 1083465 h 1300163"/>
              <a:gd name="connsiteX11" fmla="*/ 3423041 w 3639739"/>
              <a:gd name="connsiteY11" fmla="*/ 1300163 h 1300163"/>
              <a:gd name="connsiteX12" fmla="*/ 2952777 w 3639739"/>
              <a:gd name="connsiteY12" fmla="*/ 1300163 h 1300163"/>
              <a:gd name="connsiteX13" fmla="*/ 2354260 w 3639739"/>
              <a:gd name="connsiteY13" fmla="*/ 1300163 h 1300163"/>
              <a:gd name="connsiteX14" fmla="*/ 1851933 w 3639739"/>
              <a:gd name="connsiteY14" fmla="*/ 1300163 h 1300163"/>
              <a:gd name="connsiteX15" fmla="*/ 1285479 w 3639739"/>
              <a:gd name="connsiteY15" fmla="*/ 1300163 h 1300163"/>
              <a:gd name="connsiteX16" fmla="*/ 751089 w 3639739"/>
              <a:gd name="connsiteY16" fmla="*/ 1300163 h 1300163"/>
              <a:gd name="connsiteX17" fmla="*/ 216698 w 3639739"/>
              <a:gd name="connsiteY17" fmla="*/ 1300163 h 1300163"/>
              <a:gd name="connsiteX18" fmla="*/ 0 w 3639739"/>
              <a:gd name="connsiteY18" fmla="*/ 1083465 h 1300163"/>
              <a:gd name="connsiteX19" fmla="*/ 0 w 3639739"/>
              <a:gd name="connsiteY19" fmla="*/ 676085 h 1300163"/>
              <a:gd name="connsiteX20" fmla="*/ 0 w 3639739"/>
              <a:gd name="connsiteY20" fmla="*/ 216698 h 130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39739" h="1300163" extrusionOk="0">
                <a:moveTo>
                  <a:pt x="0" y="216698"/>
                </a:moveTo>
                <a:cubicBezTo>
                  <a:pt x="-17931" y="72480"/>
                  <a:pt x="88679" y="-5321"/>
                  <a:pt x="216698" y="0"/>
                </a:cubicBezTo>
                <a:cubicBezTo>
                  <a:pt x="436066" y="-56356"/>
                  <a:pt x="653850" y="53228"/>
                  <a:pt x="815215" y="0"/>
                </a:cubicBezTo>
                <a:cubicBezTo>
                  <a:pt x="976580" y="-53228"/>
                  <a:pt x="1229925" y="19737"/>
                  <a:pt x="1381669" y="0"/>
                </a:cubicBezTo>
                <a:cubicBezTo>
                  <a:pt x="1533413" y="-19737"/>
                  <a:pt x="1720372" y="24057"/>
                  <a:pt x="1819869" y="0"/>
                </a:cubicBezTo>
                <a:cubicBezTo>
                  <a:pt x="1919366" y="-24057"/>
                  <a:pt x="2142369" y="40913"/>
                  <a:pt x="2290133" y="0"/>
                </a:cubicBezTo>
                <a:cubicBezTo>
                  <a:pt x="2437897" y="-40913"/>
                  <a:pt x="2730981" y="23835"/>
                  <a:pt x="2856587" y="0"/>
                </a:cubicBezTo>
                <a:cubicBezTo>
                  <a:pt x="2982193" y="-23835"/>
                  <a:pt x="3178127" y="31458"/>
                  <a:pt x="3423041" y="0"/>
                </a:cubicBezTo>
                <a:cubicBezTo>
                  <a:pt x="3563226" y="5806"/>
                  <a:pt x="3634355" y="87508"/>
                  <a:pt x="3639739" y="216698"/>
                </a:cubicBezTo>
                <a:cubicBezTo>
                  <a:pt x="3686305" y="366903"/>
                  <a:pt x="3631403" y="437023"/>
                  <a:pt x="3639739" y="650082"/>
                </a:cubicBezTo>
                <a:cubicBezTo>
                  <a:pt x="3648075" y="863141"/>
                  <a:pt x="3604668" y="898162"/>
                  <a:pt x="3639739" y="1083465"/>
                </a:cubicBezTo>
                <a:cubicBezTo>
                  <a:pt x="3645746" y="1207521"/>
                  <a:pt x="3568290" y="1318239"/>
                  <a:pt x="3423041" y="1300163"/>
                </a:cubicBezTo>
                <a:cubicBezTo>
                  <a:pt x="3309021" y="1334757"/>
                  <a:pt x="3120812" y="1255795"/>
                  <a:pt x="2952777" y="1300163"/>
                </a:cubicBezTo>
                <a:cubicBezTo>
                  <a:pt x="2784742" y="1344531"/>
                  <a:pt x="2498472" y="1249499"/>
                  <a:pt x="2354260" y="1300163"/>
                </a:cubicBezTo>
                <a:cubicBezTo>
                  <a:pt x="2210048" y="1350827"/>
                  <a:pt x="2059560" y="1247190"/>
                  <a:pt x="1851933" y="1300163"/>
                </a:cubicBezTo>
                <a:cubicBezTo>
                  <a:pt x="1644306" y="1353136"/>
                  <a:pt x="1512189" y="1246519"/>
                  <a:pt x="1285479" y="1300163"/>
                </a:cubicBezTo>
                <a:cubicBezTo>
                  <a:pt x="1058769" y="1353807"/>
                  <a:pt x="999800" y="1297905"/>
                  <a:pt x="751089" y="1300163"/>
                </a:cubicBezTo>
                <a:cubicBezTo>
                  <a:pt x="502378" y="1302421"/>
                  <a:pt x="325290" y="1243819"/>
                  <a:pt x="216698" y="1300163"/>
                </a:cubicBezTo>
                <a:cubicBezTo>
                  <a:pt x="71184" y="1286640"/>
                  <a:pt x="-2890" y="1207870"/>
                  <a:pt x="0" y="1083465"/>
                </a:cubicBezTo>
                <a:cubicBezTo>
                  <a:pt x="-6641" y="932932"/>
                  <a:pt x="6796" y="852393"/>
                  <a:pt x="0" y="676085"/>
                </a:cubicBezTo>
                <a:cubicBezTo>
                  <a:pt x="-6796" y="499777"/>
                  <a:pt x="52421" y="349332"/>
                  <a:pt x="0" y="216698"/>
                </a:cubicBezTo>
                <a:close/>
              </a:path>
            </a:pathLst>
          </a:custGeom>
          <a:noFill/>
          <a:ln w="38100">
            <a:solidFill>
              <a:srgbClr val="21396B"/>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x-none" b="0" i="1" u="none" baseline="0">
                <a:solidFill>
                  <a:srgbClr val="BB0F8F"/>
                </a:solidFill>
              </a:rPr>
              <a:t>Cuir isteach aiseolas anseo</a:t>
            </a:r>
          </a:p>
        </p:txBody>
      </p:sp>
      <p:sp>
        <p:nvSpPr>
          <p:cNvPr id="25" name="Rectangle: Rounded Corners 24">
            <a:extLst>
              <a:ext uri="{FF2B5EF4-FFF2-40B4-BE49-F238E27FC236}">
                <a16:creationId xmlns:a16="http://schemas.microsoft.com/office/drawing/2014/main" id="{98038238-382A-4DC8-B2BC-EAF39E9338ED}"/>
              </a:ext>
            </a:extLst>
          </p:cNvPr>
          <p:cNvSpPr/>
          <p:nvPr/>
        </p:nvSpPr>
        <p:spPr>
          <a:xfrm>
            <a:off x="3503448" y="5015046"/>
            <a:ext cx="3639739" cy="1300163"/>
          </a:xfrm>
          <a:custGeom>
            <a:avLst/>
            <a:gdLst>
              <a:gd name="connsiteX0" fmla="*/ 0 w 3639739"/>
              <a:gd name="connsiteY0" fmla="*/ 216698 h 1300163"/>
              <a:gd name="connsiteX1" fmla="*/ 216698 w 3639739"/>
              <a:gd name="connsiteY1" fmla="*/ 0 h 1300163"/>
              <a:gd name="connsiteX2" fmla="*/ 815215 w 3639739"/>
              <a:gd name="connsiteY2" fmla="*/ 0 h 1300163"/>
              <a:gd name="connsiteX3" fmla="*/ 1381669 w 3639739"/>
              <a:gd name="connsiteY3" fmla="*/ 0 h 1300163"/>
              <a:gd name="connsiteX4" fmla="*/ 1819869 w 3639739"/>
              <a:gd name="connsiteY4" fmla="*/ 0 h 1300163"/>
              <a:gd name="connsiteX5" fmla="*/ 2290133 w 3639739"/>
              <a:gd name="connsiteY5" fmla="*/ 0 h 1300163"/>
              <a:gd name="connsiteX6" fmla="*/ 2856587 w 3639739"/>
              <a:gd name="connsiteY6" fmla="*/ 0 h 1300163"/>
              <a:gd name="connsiteX7" fmla="*/ 3423041 w 3639739"/>
              <a:gd name="connsiteY7" fmla="*/ 0 h 1300163"/>
              <a:gd name="connsiteX8" fmla="*/ 3639739 w 3639739"/>
              <a:gd name="connsiteY8" fmla="*/ 216698 h 1300163"/>
              <a:gd name="connsiteX9" fmla="*/ 3639739 w 3639739"/>
              <a:gd name="connsiteY9" fmla="*/ 650082 h 1300163"/>
              <a:gd name="connsiteX10" fmla="*/ 3639739 w 3639739"/>
              <a:gd name="connsiteY10" fmla="*/ 1083465 h 1300163"/>
              <a:gd name="connsiteX11" fmla="*/ 3423041 w 3639739"/>
              <a:gd name="connsiteY11" fmla="*/ 1300163 h 1300163"/>
              <a:gd name="connsiteX12" fmla="*/ 2952777 w 3639739"/>
              <a:gd name="connsiteY12" fmla="*/ 1300163 h 1300163"/>
              <a:gd name="connsiteX13" fmla="*/ 2354260 w 3639739"/>
              <a:gd name="connsiteY13" fmla="*/ 1300163 h 1300163"/>
              <a:gd name="connsiteX14" fmla="*/ 1851933 w 3639739"/>
              <a:gd name="connsiteY14" fmla="*/ 1300163 h 1300163"/>
              <a:gd name="connsiteX15" fmla="*/ 1285479 w 3639739"/>
              <a:gd name="connsiteY15" fmla="*/ 1300163 h 1300163"/>
              <a:gd name="connsiteX16" fmla="*/ 751089 w 3639739"/>
              <a:gd name="connsiteY16" fmla="*/ 1300163 h 1300163"/>
              <a:gd name="connsiteX17" fmla="*/ 216698 w 3639739"/>
              <a:gd name="connsiteY17" fmla="*/ 1300163 h 1300163"/>
              <a:gd name="connsiteX18" fmla="*/ 0 w 3639739"/>
              <a:gd name="connsiteY18" fmla="*/ 1083465 h 1300163"/>
              <a:gd name="connsiteX19" fmla="*/ 0 w 3639739"/>
              <a:gd name="connsiteY19" fmla="*/ 676085 h 1300163"/>
              <a:gd name="connsiteX20" fmla="*/ 0 w 3639739"/>
              <a:gd name="connsiteY20" fmla="*/ 216698 h 130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39739" h="1300163" extrusionOk="0">
                <a:moveTo>
                  <a:pt x="0" y="216698"/>
                </a:moveTo>
                <a:cubicBezTo>
                  <a:pt x="-17931" y="72480"/>
                  <a:pt x="88679" y="-5321"/>
                  <a:pt x="216698" y="0"/>
                </a:cubicBezTo>
                <a:cubicBezTo>
                  <a:pt x="436066" y="-56356"/>
                  <a:pt x="653850" y="53228"/>
                  <a:pt x="815215" y="0"/>
                </a:cubicBezTo>
                <a:cubicBezTo>
                  <a:pt x="976580" y="-53228"/>
                  <a:pt x="1229925" y="19737"/>
                  <a:pt x="1381669" y="0"/>
                </a:cubicBezTo>
                <a:cubicBezTo>
                  <a:pt x="1533413" y="-19737"/>
                  <a:pt x="1720372" y="24057"/>
                  <a:pt x="1819869" y="0"/>
                </a:cubicBezTo>
                <a:cubicBezTo>
                  <a:pt x="1919366" y="-24057"/>
                  <a:pt x="2142369" y="40913"/>
                  <a:pt x="2290133" y="0"/>
                </a:cubicBezTo>
                <a:cubicBezTo>
                  <a:pt x="2437897" y="-40913"/>
                  <a:pt x="2730981" y="23835"/>
                  <a:pt x="2856587" y="0"/>
                </a:cubicBezTo>
                <a:cubicBezTo>
                  <a:pt x="2982193" y="-23835"/>
                  <a:pt x="3178127" y="31458"/>
                  <a:pt x="3423041" y="0"/>
                </a:cubicBezTo>
                <a:cubicBezTo>
                  <a:pt x="3563226" y="5806"/>
                  <a:pt x="3634355" y="87508"/>
                  <a:pt x="3639739" y="216698"/>
                </a:cubicBezTo>
                <a:cubicBezTo>
                  <a:pt x="3686305" y="366903"/>
                  <a:pt x="3631403" y="437023"/>
                  <a:pt x="3639739" y="650082"/>
                </a:cubicBezTo>
                <a:cubicBezTo>
                  <a:pt x="3648075" y="863141"/>
                  <a:pt x="3604668" y="898162"/>
                  <a:pt x="3639739" y="1083465"/>
                </a:cubicBezTo>
                <a:cubicBezTo>
                  <a:pt x="3645746" y="1207521"/>
                  <a:pt x="3568290" y="1318239"/>
                  <a:pt x="3423041" y="1300163"/>
                </a:cubicBezTo>
                <a:cubicBezTo>
                  <a:pt x="3309021" y="1334757"/>
                  <a:pt x="3120812" y="1255795"/>
                  <a:pt x="2952777" y="1300163"/>
                </a:cubicBezTo>
                <a:cubicBezTo>
                  <a:pt x="2784742" y="1344531"/>
                  <a:pt x="2498472" y="1249499"/>
                  <a:pt x="2354260" y="1300163"/>
                </a:cubicBezTo>
                <a:cubicBezTo>
                  <a:pt x="2210048" y="1350827"/>
                  <a:pt x="2059560" y="1247190"/>
                  <a:pt x="1851933" y="1300163"/>
                </a:cubicBezTo>
                <a:cubicBezTo>
                  <a:pt x="1644306" y="1353136"/>
                  <a:pt x="1512189" y="1246519"/>
                  <a:pt x="1285479" y="1300163"/>
                </a:cubicBezTo>
                <a:cubicBezTo>
                  <a:pt x="1058769" y="1353807"/>
                  <a:pt x="999800" y="1297905"/>
                  <a:pt x="751089" y="1300163"/>
                </a:cubicBezTo>
                <a:cubicBezTo>
                  <a:pt x="502378" y="1302421"/>
                  <a:pt x="325290" y="1243819"/>
                  <a:pt x="216698" y="1300163"/>
                </a:cubicBezTo>
                <a:cubicBezTo>
                  <a:pt x="71184" y="1286640"/>
                  <a:pt x="-2890" y="1207870"/>
                  <a:pt x="0" y="1083465"/>
                </a:cubicBezTo>
                <a:cubicBezTo>
                  <a:pt x="-6641" y="932932"/>
                  <a:pt x="6796" y="852393"/>
                  <a:pt x="0" y="676085"/>
                </a:cubicBezTo>
                <a:cubicBezTo>
                  <a:pt x="-6796" y="499777"/>
                  <a:pt x="52421" y="349332"/>
                  <a:pt x="0" y="216698"/>
                </a:cubicBezTo>
                <a:close/>
              </a:path>
            </a:pathLst>
          </a:custGeom>
          <a:noFill/>
          <a:ln w="38100">
            <a:solidFill>
              <a:srgbClr val="21396B"/>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x-none" b="0" i="1" u="none" baseline="0">
                <a:solidFill>
                  <a:srgbClr val="BB0F8F"/>
                </a:solidFill>
              </a:rPr>
              <a:t>Cuir isteach aiseolas anseo</a:t>
            </a:r>
          </a:p>
        </p:txBody>
      </p:sp>
      <p:sp>
        <p:nvSpPr>
          <p:cNvPr id="33" name="Rectangle: Rounded Corners 32">
            <a:extLst>
              <a:ext uri="{FF2B5EF4-FFF2-40B4-BE49-F238E27FC236}">
                <a16:creationId xmlns:a16="http://schemas.microsoft.com/office/drawing/2014/main" id="{1EDDB226-EBD8-4EBA-AE62-7B93F4DA939B}"/>
              </a:ext>
            </a:extLst>
          </p:cNvPr>
          <p:cNvSpPr/>
          <p:nvPr/>
        </p:nvSpPr>
        <p:spPr>
          <a:xfrm>
            <a:off x="7367195" y="2610747"/>
            <a:ext cx="3639739" cy="1300163"/>
          </a:xfrm>
          <a:custGeom>
            <a:avLst/>
            <a:gdLst>
              <a:gd name="connsiteX0" fmla="*/ 0 w 3639739"/>
              <a:gd name="connsiteY0" fmla="*/ 216698 h 1300163"/>
              <a:gd name="connsiteX1" fmla="*/ 216698 w 3639739"/>
              <a:gd name="connsiteY1" fmla="*/ 0 h 1300163"/>
              <a:gd name="connsiteX2" fmla="*/ 815215 w 3639739"/>
              <a:gd name="connsiteY2" fmla="*/ 0 h 1300163"/>
              <a:gd name="connsiteX3" fmla="*/ 1381669 w 3639739"/>
              <a:gd name="connsiteY3" fmla="*/ 0 h 1300163"/>
              <a:gd name="connsiteX4" fmla="*/ 1819869 w 3639739"/>
              <a:gd name="connsiteY4" fmla="*/ 0 h 1300163"/>
              <a:gd name="connsiteX5" fmla="*/ 2290133 w 3639739"/>
              <a:gd name="connsiteY5" fmla="*/ 0 h 1300163"/>
              <a:gd name="connsiteX6" fmla="*/ 2856587 w 3639739"/>
              <a:gd name="connsiteY6" fmla="*/ 0 h 1300163"/>
              <a:gd name="connsiteX7" fmla="*/ 3423041 w 3639739"/>
              <a:gd name="connsiteY7" fmla="*/ 0 h 1300163"/>
              <a:gd name="connsiteX8" fmla="*/ 3639739 w 3639739"/>
              <a:gd name="connsiteY8" fmla="*/ 216698 h 1300163"/>
              <a:gd name="connsiteX9" fmla="*/ 3639739 w 3639739"/>
              <a:gd name="connsiteY9" fmla="*/ 650082 h 1300163"/>
              <a:gd name="connsiteX10" fmla="*/ 3639739 w 3639739"/>
              <a:gd name="connsiteY10" fmla="*/ 1083465 h 1300163"/>
              <a:gd name="connsiteX11" fmla="*/ 3423041 w 3639739"/>
              <a:gd name="connsiteY11" fmla="*/ 1300163 h 1300163"/>
              <a:gd name="connsiteX12" fmla="*/ 2952777 w 3639739"/>
              <a:gd name="connsiteY12" fmla="*/ 1300163 h 1300163"/>
              <a:gd name="connsiteX13" fmla="*/ 2354260 w 3639739"/>
              <a:gd name="connsiteY13" fmla="*/ 1300163 h 1300163"/>
              <a:gd name="connsiteX14" fmla="*/ 1851933 w 3639739"/>
              <a:gd name="connsiteY14" fmla="*/ 1300163 h 1300163"/>
              <a:gd name="connsiteX15" fmla="*/ 1285479 w 3639739"/>
              <a:gd name="connsiteY15" fmla="*/ 1300163 h 1300163"/>
              <a:gd name="connsiteX16" fmla="*/ 751089 w 3639739"/>
              <a:gd name="connsiteY16" fmla="*/ 1300163 h 1300163"/>
              <a:gd name="connsiteX17" fmla="*/ 216698 w 3639739"/>
              <a:gd name="connsiteY17" fmla="*/ 1300163 h 1300163"/>
              <a:gd name="connsiteX18" fmla="*/ 0 w 3639739"/>
              <a:gd name="connsiteY18" fmla="*/ 1083465 h 1300163"/>
              <a:gd name="connsiteX19" fmla="*/ 0 w 3639739"/>
              <a:gd name="connsiteY19" fmla="*/ 676085 h 1300163"/>
              <a:gd name="connsiteX20" fmla="*/ 0 w 3639739"/>
              <a:gd name="connsiteY20" fmla="*/ 216698 h 130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39739" h="1300163" extrusionOk="0">
                <a:moveTo>
                  <a:pt x="0" y="216698"/>
                </a:moveTo>
                <a:cubicBezTo>
                  <a:pt x="-17931" y="72480"/>
                  <a:pt x="88679" y="-5321"/>
                  <a:pt x="216698" y="0"/>
                </a:cubicBezTo>
                <a:cubicBezTo>
                  <a:pt x="436066" y="-56356"/>
                  <a:pt x="653850" y="53228"/>
                  <a:pt x="815215" y="0"/>
                </a:cubicBezTo>
                <a:cubicBezTo>
                  <a:pt x="976580" y="-53228"/>
                  <a:pt x="1229925" y="19737"/>
                  <a:pt x="1381669" y="0"/>
                </a:cubicBezTo>
                <a:cubicBezTo>
                  <a:pt x="1533413" y="-19737"/>
                  <a:pt x="1720372" y="24057"/>
                  <a:pt x="1819869" y="0"/>
                </a:cubicBezTo>
                <a:cubicBezTo>
                  <a:pt x="1919366" y="-24057"/>
                  <a:pt x="2142369" y="40913"/>
                  <a:pt x="2290133" y="0"/>
                </a:cubicBezTo>
                <a:cubicBezTo>
                  <a:pt x="2437897" y="-40913"/>
                  <a:pt x="2730981" y="23835"/>
                  <a:pt x="2856587" y="0"/>
                </a:cubicBezTo>
                <a:cubicBezTo>
                  <a:pt x="2982193" y="-23835"/>
                  <a:pt x="3178127" y="31458"/>
                  <a:pt x="3423041" y="0"/>
                </a:cubicBezTo>
                <a:cubicBezTo>
                  <a:pt x="3563226" y="5806"/>
                  <a:pt x="3634355" y="87508"/>
                  <a:pt x="3639739" y="216698"/>
                </a:cubicBezTo>
                <a:cubicBezTo>
                  <a:pt x="3686305" y="366903"/>
                  <a:pt x="3631403" y="437023"/>
                  <a:pt x="3639739" y="650082"/>
                </a:cubicBezTo>
                <a:cubicBezTo>
                  <a:pt x="3648075" y="863141"/>
                  <a:pt x="3604668" y="898162"/>
                  <a:pt x="3639739" y="1083465"/>
                </a:cubicBezTo>
                <a:cubicBezTo>
                  <a:pt x="3645746" y="1207521"/>
                  <a:pt x="3568290" y="1318239"/>
                  <a:pt x="3423041" y="1300163"/>
                </a:cubicBezTo>
                <a:cubicBezTo>
                  <a:pt x="3309021" y="1334757"/>
                  <a:pt x="3120812" y="1255795"/>
                  <a:pt x="2952777" y="1300163"/>
                </a:cubicBezTo>
                <a:cubicBezTo>
                  <a:pt x="2784742" y="1344531"/>
                  <a:pt x="2498472" y="1249499"/>
                  <a:pt x="2354260" y="1300163"/>
                </a:cubicBezTo>
                <a:cubicBezTo>
                  <a:pt x="2210048" y="1350827"/>
                  <a:pt x="2059560" y="1247190"/>
                  <a:pt x="1851933" y="1300163"/>
                </a:cubicBezTo>
                <a:cubicBezTo>
                  <a:pt x="1644306" y="1353136"/>
                  <a:pt x="1512189" y="1246519"/>
                  <a:pt x="1285479" y="1300163"/>
                </a:cubicBezTo>
                <a:cubicBezTo>
                  <a:pt x="1058769" y="1353807"/>
                  <a:pt x="999800" y="1297905"/>
                  <a:pt x="751089" y="1300163"/>
                </a:cubicBezTo>
                <a:cubicBezTo>
                  <a:pt x="502378" y="1302421"/>
                  <a:pt x="325290" y="1243819"/>
                  <a:pt x="216698" y="1300163"/>
                </a:cubicBezTo>
                <a:cubicBezTo>
                  <a:pt x="71184" y="1286640"/>
                  <a:pt x="-2890" y="1207870"/>
                  <a:pt x="0" y="1083465"/>
                </a:cubicBezTo>
                <a:cubicBezTo>
                  <a:pt x="-6641" y="932932"/>
                  <a:pt x="6796" y="852393"/>
                  <a:pt x="0" y="676085"/>
                </a:cubicBezTo>
                <a:cubicBezTo>
                  <a:pt x="-6796" y="499777"/>
                  <a:pt x="52421" y="349332"/>
                  <a:pt x="0" y="216698"/>
                </a:cubicBezTo>
                <a:close/>
              </a:path>
            </a:pathLst>
          </a:custGeom>
          <a:noFill/>
          <a:ln w="38100">
            <a:solidFill>
              <a:srgbClr val="21396B"/>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x-none" b="0" i="1" u="none" baseline="0">
                <a:solidFill>
                  <a:srgbClr val="BB0F8F"/>
                </a:solidFill>
              </a:rPr>
              <a:t>Cuir isteach aiseolas anseo</a:t>
            </a:r>
          </a:p>
        </p:txBody>
      </p:sp>
      <p:sp>
        <p:nvSpPr>
          <p:cNvPr id="35" name="Rectangle: Rounded Corners 34">
            <a:extLst>
              <a:ext uri="{FF2B5EF4-FFF2-40B4-BE49-F238E27FC236}">
                <a16:creationId xmlns:a16="http://schemas.microsoft.com/office/drawing/2014/main" id="{97C60B76-9AC6-4FCE-A003-A07AA8A1DDE1}"/>
              </a:ext>
            </a:extLst>
          </p:cNvPr>
          <p:cNvSpPr/>
          <p:nvPr/>
        </p:nvSpPr>
        <p:spPr>
          <a:xfrm>
            <a:off x="7367195" y="4196793"/>
            <a:ext cx="3639739" cy="1300163"/>
          </a:xfrm>
          <a:custGeom>
            <a:avLst/>
            <a:gdLst>
              <a:gd name="connsiteX0" fmla="*/ 0 w 3639739"/>
              <a:gd name="connsiteY0" fmla="*/ 216698 h 1300163"/>
              <a:gd name="connsiteX1" fmla="*/ 216698 w 3639739"/>
              <a:gd name="connsiteY1" fmla="*/ 0 h 1300163"/>
              <a:gd name="connsiteX2" fmla="*/ 815215 w 3639739"/>
              <a:gd name="connsiteY2" fmla="*/ 0 h 1300163"/>
              <a:gd name="connsiteX3" fmla="*/ 1381669 w 3639739"/>
              <a:gd name="connsiteY3" fmla="*/ 0 h 1300163"/>
              <a:gd name="connsiteX4" fmla="*/ 1819869 w 3639739"/>
              <a:gd name="connsiteY4" fmla="*/ 0 h 1300163"/>
              <a:gd name="connsiteX5" fmla="*/ 2290133 w 3639739"/>
              <a:gd name="connsiteY5" fmla="*/ 0 h 1300163"/>
              <a:gd name="connsiteX6" fmla="*/ 2856587 w 3639739"/>
              <a:gd name="connsiteY6" fmla="*/ 0 h 1300163"/>
              <a:gd name="connsiteX7" fmla="*/ 3423041 w 3639739"/>
              <a:gd name="connsiteY7" fmla="*/ 0 h 1300163"/>
              <a:gd name="connsiteX8" fmla="*/ 3639739 w 3639739"/>
              <a:gd name="connsiteY8" fmla="*/ 216698 h 1300163"/>
              <a:gd name="connsiteX9" fmla="*/ 3639739 w 3639739"/>
              <a:gd name="connsiteY9" fmla="*/ 650082 h 1300163"/>
              <a:gd name="connsiteX10" fmla="*/ 3639739 w 3639739"/>
              <a:gd name="connsiteY10" fmla="*/ 1083465 h 1300163"/>
              <a:gd name="connsiteX11" fmla="*/ 3423041 w 3639739"/>
              <a:gd name="connsiteY11" fmla="*/ 1300163 h 1300163"/>
              <a:gd name="connsiteX12" fmla="*/ 2952777 w 3639739"/>
              <a:gd name="connsiteY12" fmla="*/ 1300163 h 1300163"/>
              <a:gd name="connsiteX13" fmla="*/ 2354260 w 3639739"/>
              <a:gd name="connsiteY13" fmla="*/ 1300163 h 1300163"/>
              <a:gd name="connsiteX14" fmla="*/ 1851933 w 3639739"/>
              <a:gd name="connsiteY14" fmla="*/ 1300163 h 1300163"/>
              <a:gd name="connsiteX15" fmla="*/ 1285479 w 3639739"/>
              <a:gd name="connsiteY15" fmla="*/ 1300163 h 1300163"/>
              <a:gd name="connsiteX16" fmla="*/ 751089 w 3639739"/>
              <a:gd name="connsiteY16" fmla="*/ 1300163 h 1300163"/>
              <a:gd name="connsiteX17" fmla="*/ 216698 w 3639739"/>
              <a:gd name="connsiteY17" fmla="*/ 1300163 h 1300163"/>
              <a:gd name="connsiteX18" fmla="*/ 0 w 3639739"/>
              <a:gd name="connsiteY18" fmla="*/ 1083465 h 1300163"/>
              <a:gd name="connsiteX19" fmla="*/ 0 w 3639739"/>
              <a:gd name="connsiteY19" fmla="*/ 676085 h 1300163"/>
              <a:gd name="connsiteX20" fmla="*/ 0 w 3639739"/>
              <a:gd name="connsiteY20" fmla="*/ 216698 h 130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39739" h="1300163" extrusionOk="0">
                <a:moveTo>
                  <a:pt x="0" y="216698"/>
                </a:moveTo>
                <a:cubicBezTo>
                  <a:pt x="-17931" y="72480"/>
                  <a:pt x="88679" y="-5321"/>
                  <a:pt x="216698" y="0"/>
                </a:cubicBezTo>
                <a:cubicBezTo>
                  <a:pt x="436066" y="-56356"/>
                  <a:pt x="653850" y="53228"/>
                  <a:pt x="815215" y="0"/>
                </a:cubicBezTo>
                <a:cubicBezTo>
                  <a:pt x="976580" y="-53228"/>
                  <a:pt x="1229925" y="19737"/>
                  <a:pt x="1381669" y="0"/>
                </a:cubicBezTo>
                <a:cubicBezTo>
                  <a:pt x="1533413" y="-19737"/>
                  <a:pt x="1720372" y="24057"/>
                  <a:pt x="1819869" y="0"/>
                </a:cubicBezTo>
                <a:cubicBezTo>
                  <a:pt x="1919366" y="-24057"/>
                  <a:pt x="2142369" y="40913"/>
                  <a:pt x="2290133" y="0"/>
                </a:cubicBezTo>
                <a:cubicBezTo>
                  <a:pt x="2437897" y="-40913"/>
                  <a:pt x="2730981" y="23835"/>
                  <a:pt x="2856587" y="0"/>
                </a:cubicBezTo>
                <a:cubicBezTo>
                  <a:pt x="2982193" y="-23835"/>
                  <a:pt x="3178127" y="31458"/>
                  <a:pt x="3423041" y="0"/>
                </a:cubicBezTo>
                <a:cubicBezTo>
                  <a:pt x="3563226" y="5806"/>
                  <a:pt x="3634355" y="87508"/>
                  <a:pt x="3639739" y="216698"/>
                </a:cubicBezTo>
                <a:cubicBezTo>
                  <a:pt x="3686305" y="366903"/>
                  <a:pt x="3631403" y="437023"/>
                  <a:pt x="3639739" y="650082"/>
                </a:cubicBezTo>
                <a:cubicBezTo>
                  <a:pt x="3648075" y="863141"/>
                  <a:pt x="3604668" y="898162"/>
                  <a:pt x="3639739" y="1083465"/>
                </a:cubicBezTo>
                <a:cubicBezTo>
                  <a:pt x="3645746" y="1207521"/>
                  <a:pt x="3568290" y="1318239"/>
                  <a:pt x="3423041" y="1300163"/>
                </a:cubicBezTo>
                <a:cubicBezTo>
                  <a:pt x="3309021" y="1334757"/>
                  <a:pt x="3120812" y="1255795"/>
                  <a:pt x="2952777" y="1300163"/>
                </a:cubicBezTo>
                <a:cubicBezTo>
                  <a:pt x="2784742" y="1344531"/>
                  <a:pt x="2498472" y="1249499"/>
                  <a:pt x="2354260" y="1300163"/>
                </a:cubicBezTo>
                <a:cubicBezTo>
                  <a:pt x="2210048" y="1350827"/>
                  <a:pt x="2059560" y="1247190"/>
                  <a:pt x="1851933" y="1300163"/>
                </a:cubicBezTo>
                <a:cubicBezTo>
                  <a:pt x="1644306" y="1353136"/>
                  <a:pt x="1512189" y="1246519"/>
                  <a:pt x="1285479" y="1300163"/>
                </a:cubicBezTo>
                <a:cubicBezTo>
                  <a:pt x="1058769" y="1353807"/>
                  <a:pt x="999800" y="1297905"/>
                  <a:pt x="751089" y="1300163"/>
                </a:cubicBezTo>
                <a:cubicBezTo>
                  <a:pt x="502378" y="1302421"/>
                  <a:pt x="325290" y="1243819"/>
                  <a:pt x="216698" y="1300163"/>
                </a:cubicBezTo>
                <a:cubicBezTo>
                  <a:pt x="71184" y="1286640"/>
                  <a:pt x="-2890" y="1207870"/>
                  <a:pt x="0" y="1083465"/>
                </a:cubicBezTo>
                <a:cubicBezTo>
                  <a:pt x="-6641" y="932932"/>
                  <a:pt x="6796" y="852393"/>
                  <a:pt x="0" y="676085"/>
                </a:cubicBezTo>
                <a:cubicBezTo>
                  <a:pt x="-6796" y="499777"/>
                  <a:pt x="52421" y="349332"/>
                  <a:pt x="0" y="216698"/>
                </a:cubicBezTo>
                <a:close/>
              </a:path>
            </a:pathLst>
          </a:custGeom>
          <a:noFill/>
          <a:ln w="38100">
            <a:solidFill>
              <a:srgbClr val="21396B"/>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x-none" b="0" i="1" u="none" baseline="0">
                <a:solidFill>
                  <a:srgbClr val="BB0F8F"/>
                </a:solidFill>
              </a:rPr>
              <a:t>Cuir isteach aiseolas anseo</a:t>
            </a:r>
          </a:p>
        </p:txBody>
      </p:sp>
      <p:sp>
        <p:nvSpPr>
          <p:cNvPr id="39" name="Rectangle: Rounded Corners 38">
            <a:extLst>
              <a:ext uri="{FF2B5EF4-FFF2-40B4-BE49-F238E27FC236}">
                <a16:creationId xmlns:a16="http://schemas.microsoft.com/office/drawing/2014/main" id="{013D3C7B-CF96-4F06-B21B-07C2993AE371}"/>
              </a:ext>
            </a:extLst>
          </p:cNvPr>
          <p:cNvSpPr/>
          <p:nvPr/>
        </p:nvSpPr>
        <p:spPr>
          <a:xfrm>
            <a:off x="7424546" y="1024702"/>
            <a:ext cx="3639739" cy="1300163"/>
          </a:xfrm>
          <a:custGeom>
            <a:avLst/>
            <a:gdLst>
              <a:gd name="connsiteX0" fmla="*/ 0 w 3639739"/>
              <a:gd name="connsiteY0" fmla="*/ 216698 h 1300163"/>
              <a:gd name="connsiteX1" fmla="*/ 216698 w 3639739"/>
              <a:gd name="connsiteY1" fmla="*/ 0 h 1300163"/>
              <a:gd name="connsiteX2" fmla="*/ 815215 w 3639739"/>
              <a:gd name="connsiteY2" fmla="*/ 0 h 1300163"/>
              <a:gd name="connsiteX3" fmla="*/ 1381669 w 3639739"/>
              <a:gd name="connsiteY3" fmla="*/ 0 h 1300163"/>
              <a:gd name="connsiteX4" fmla="*/ 1819869 w 3639739"/>
              <a:gd name="connsiteY4" fmla="*/ 0 h 1300163"/>
              <a:gd name="connsiteX5" fmla="*/ 2290133 w 3639739"/>
              <a:gd name="connsiteY5" fmla="*/ 0 h 1300163"/>
              <a:gd name="connsiteX6" fmla="*/ 2856587 w 3639739"/>
              <a:gd name="connsiteY6" fmla="*/ 0 h 1300163"/>
              <a:gd name="connsiteX7" fmla="*/ 3423041 w 3639739"/>
              <a:gd name="connsiteY7" fmla="*/ 0 h 1300163"/>
              <a:gd name="connsiteX8" fmla="*/ 3639739 w 3639739"/>
              <a:gd name="connsiteY8" fmla="*/ 216698 h 1300163"/>
              <a:gd name="connsiteX9" fmla="*/ 3639739 w 3639739"/>
              <a:gd name="connsiteY9" fmla="*/ 650082 h 1300163"/>
              <a:gd name="connsiteX10" fmla="*/ 3639739 w 3639739"/>
              <a:gd name="connsiteY10" fmla="*/ 1083465 h 1300163"/>
              <a:gd name="connsiteX11" fmla="*/ 3423041 w 3639739"/>
              <a:gd name="connsiteY11" fmla="*/ 1300163 h 1300163"/>
              <a:gd name="connsiteX12" fmla="*/ 2952777 w 3639739"/>
              <a:gd name="connsiteY12" fmla="*/ 1300163 h 1300163"/>
              <a:gd name="connsiteX13" fmla="*/ 2354260 w 3639739"/>
              <a:gd name="connsiteY13" fmla="*/ 1300163 h 1300163"/>
              <a:gd name="connsiteX14" fmla="*/ 1851933 w 3639739"/>
              <a:gd name="connsiteY14" fmla="*/ 1300163 h 1300163"/>
              <a:gd name="connsiteX15" fmla="*/ 1285479 w 3639739"/>
              <a:gd name="connsiteY15" fmla="*/ 1300163 h 1300163"/>
              <a:gd name="connsiteX16" fmla="*/ 751089 w 3639739"/>
              <a:gd name="connsiteY16" fmla="*/ 1300163 h 1300163"/>
              <a:gd name="connsiteX17" fmla="*/ 216698 w 3639739"/>
              <a:gd name="connsiteY17" fmla="*/ 1300163 h 1300163"/>
              <a:gd name="connsiteX18" fmla="*/ 0 w 3639739"/>
              <a:gd name="connsiteY18" fmla="*/ 1083465 h 1300163"/>
              <a:gd name="connsiteX19" fmla="*/ 0 w 3639739"/>
              <a:gd name="connsiteY19" fmla="*/ 676085 h 1300163"/>
              <a:gd name="connsiteX20" fmla="*/ 0 w 3639739"/>
              <a:gd name="connsiteY20" fmla="*/ 216698 h 130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39739" h="1300163" extrusionOk="0">
                <a:moveTo>
                  <a:pt x="0" y="216698"/>
                </a:moveTo>
                <a:cubicBezTo>
                  <a:pt x="-17931" y="72480"/>
                  <a:pt x="88679" y="-5321"/>
                  <a:pt x="216698" y="0"/>
                </a:cubicBezTo>
                <a:cubicBezTo>
                  <a:pt x="436066" y="-56356"/>
                  <a:pt x="653850" y="53228"/>
                  <a:pt x="815215" y="0"/>
                </a:cubicBezTo>
                <a:cubicBezTo>
                  <a:pt x="976580" y="-53228"/>
                  <a:pt x="1229925" y="19737"/>
                  <a:pt x="1381669" y="0"/>
                </a:cubicBezTo>
                <a:cubicBezTo>
                  <a:pt x="1533413" y="-19737"/>
                  <a:pt x="1720372" y="24057"/>
                  <a:pt x="1819869" y="0"/>
                </a:cubicBezTo>
                <a:cubicBezTo>
                  <a:pt x="1919366" y="-24057"/>
                  <a:pt x="2142369" y="40913"/>
                  <a:pt x="2290133" y="0"/>
                </a:cubicBezTo>
                <a:cubicBezTo>
                  <a:pt x="2437897" y="-40913"/>
                  <a:pt x="2730981" y="23835"/>
                  <a:pt x="2856587" y="0"/>
                </a:cubicBezTo>
                <a:cubicBezTo>
                  <a:pt x="2982193" y="-23835"/>
                  <a:pt x="3178127" y="31458"/>
                  <a:pt x="3423041" y="0"/>
                </a:cubicBezTo>
                <a:cubicBezTo>
                  <a:pt x="3563226" y="5806"/>
                  <a:pt x="3634355" y="87508"/>
                  <a:pt x="3639739" y="216698"/>
                </a:cubicBezTo>
                <a:cubicBezTo>
                  <a:pt x="3686305" y="366903"/>
                  <a:pt x="3631403" y="437023"/>
                  <a:pt x="3639739" y="650082"/>
                </a:cubicBezTo>
                <a:cubicBezTo>
                  <a:pt x="3648075" y="863141"/>
                  <a:pt x="3604668" y="898162"/>
                  <a:pt x="3639739" y="1083465"/>
                </a:cubicBezTo>
                <a:cubicBezTo>
                  <a:pt x="3645746" y="1207521"/>
                  <a:pt x="3568290" y="1318239"/>
                  <a:pt x="3423041" y="1300163"/>
                </a:cubicBezTo>
                <a:cubicBezTo>
                  <a:pt x="3309021" y="1334757"/>
                  <a:pt x="3120812" y="1255795"/>
                  <a:pt x="2952777" y="1300163"/>
                </a:cubicBezTo>
                <a:cubicBezTo>
                  <a:pt x="2784742" y="1344531"/>
                  <a:pt x="2498472" y="1249499"/>
                  <a:pt x="2354260" y="1300163"/>
                </a:cubicBezTo>
                <a:cubicBezTo>
                  <a:pt x="2210048" y="1350827"/>
                  <a:pt x="2059560" y="1247190"/>
                  <a:pt x="1851933" y="1300163"/>
                </a:cubicBezTo>
                <a:cubicBezTo>
                  <a:pt x="1644306" y="1353136"/>
                  <a:pt x="1512189" y="1246519"/>
                  <a:pt x="1285479" y="1300163"/>
                </a:cubicBezTo>
                <a:cubicBezTo>
                  <a:pt x="1058769" y="1353807"/>
                  <a:pt x="999800" y="1297905"/>
                  <a:pt x="751089" y="1300163"/>
                </a:cubicBezTo>
                <a:cubicBezTo>
                  <a:pt x="502378" y="1302421"/>
                  <a:pt x="325290" y="1243819"/>
                  <a:pt x="216698" y="1300163"/>
                </a:cubicBezTo>
                <a:cubicBezTo>
                  <a:pt x="71184" y="1286640"/>
                  <a:pt x="-2890" y="1207870"/>
                  <a:pt x="0" y="1083465"/>
                </a:cubicBezTo>
                <a:cubicBezTo>
                  <a:pt x="-6641" y="932932"/>
                  <a:pt x="6796" y="852393"/>
                  <a:pt x="0" y="676085"/>
                </a:cubicBezTo>
                <a:cubicBezTo>
                  <a:pt x="-6796" y="499777"/>
                  <a:pt x="52421" y="349332"/>
                  <a:pt x="0" y="216698"/>
                </a:cubicBezTo>
                <a:close/>
              </a:path>
            </a:pathLst>
          </a:custGeom>
          <a:noFill/>
          <a:ln w="38100">
            <a:solidFill>
              <a:srgbClr val="21396B"/>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x-none" b="0" i="1" u="none" baseline="0">
                <a:solidFill>
                  <a:srgbClr val="BB0F8F"/>
                </a:solidFill>
              </a:rPr>
              <a:t>Cuir isteach aiseolas anseo</a:t>
            </a:r>
          </a:p>
        </p:txBody>
      </p:sp>
    </p:spTree>
    <p:extLst>
      <p:ext uri="{BB962C8B-B14F-4D97-AF65-F5344CB8AC3E}">
        <p14:creationId xmlns:p14="http://schemas.microsoft.com/office/powerpoint/2010/main" val="1757829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0D715C2E-F6C8-B249-9320-B10954545D5E}"/>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x-none" sz="4400" b="0" i="0" u="none" baseline="0" dirty="0">
                <a:latin typeface="+mj-lt"/>
                <a:cs typeface="+mn-cs"/>
                <a:sym typeface="Ziggurat HTF-Black"/>
              </a:rPr>
              <a:t>Gníomhaíocht 1</a:t>
            </a:r>
            <a:endParaRPr lang="x-none" sz="4400" dirty="0">
              <a:latin typeface="+mj-lt"/>
              <a:cs typeface="+mn-cs"/>
              <a:sym typeface="Ziggurat HTF-Black"/>
            </a:endParaRPr>
          </a:p>
        </p:txBody>
      </p:sp>
      <p:sp>
        <p:nvSpPr>
          <p:cNvPr id="6" name="TextBox 5">
            <a:extLst>
              <a:ext uri="{FF2B5EF4-FFF2-40B4-BE49-F238E27FC236}">
                <a16:creationId xmlns:a16="http://schemas.microsoft.com/office/drawing/2014/main" id="{4E2BBC05-ED4D-C84A-9572-9C08DC40C257}"/>
              </a:ext>
            </a:extLst>
          </p:cNvPr>
          <p:cNvSpPr txBox="1"/>
          <p:nvPr/>
        </p:nvSpPr>
        <p:spPr>
          <a:xfrm>
            <a:off x="697212" y="6478366"/>
            <a:ext cx="4258990" cy="307777"/>
          </a:xfrm>
          <a:prstGeom prst="rect">
            <a:avLst/>
          </a:prstGeom>
          <a:noFill/>
        </p:spPr>
        <p:txBody>
          <a:bodyPr wrap="square" rtlCol="0">
            <a:spAutoFit/>
          </a:bodyPr>
          <a:lstStyle/>
          <a:p>
            <a:pPr algn="l" rtl="0"/>
            <a:r>
              <a:rPr lang="x-none" sz="1400" b="0" i="0" u="none" kern="0" baseline="0" dirty="0">
                <a:solidFill>
                  <a:schemeClr val="tx2">
                    <a:lumMod val="100000"/>
                  </a:schemeClr>
                </a:solidFill>
                <a:latin typeface="Trebuchet MS"/>
                <a:sym typeface="Trebuchet MS"/>
              </a:rPr>
              <a:t>Sleamhnán 3 de 3 | </a:t>
            </a:r>
            <a:r>
              <a:rPr lang="x-none" sz="1100" b="0" i="0" u="none" kern="0" baseline="0" dirty="0">
                <a:solidFill>
                  <a:schemeClr val="tx2">
                    <a:lumMod val="100000"/>
                  </a:schemeClr>
                </a:solidFill>
                <a:latin typeface="Trebuchet MS"/>
                <a:sym typeface="Trebuchet MS"/>
              </a:rPr>
              <a:t>Difear a dhéanamh: ionchur</a:t>
            </a:r>
            <a:endParaRPr lang="x-none" sz="1100" kern="0" dirty="0">
              <a:solidFill>
                <a:schemeClr val="tx2">
                  <a:lumMod val="100000"/>
                </a:schemeClr>
              </a:solidFill>
              <a:latin typeface="Trebuchet MS"/>
              <a:sym typeface="Trebuchet MS"/>
            </a:endParaRPr>
          </a:p>
        </p:txBody>
      </p:sp>
      <p:pic>
        <p:nvPicPr>
          <p:cNvPr id="13" name="Picture 12" descr="Text&#10;&#10;Description automatically generated">
            <a:extLst>
              <a:ext uri="{FF2B5EF4-FFF2-40B4-BE49-F238E27FC236}">
                <a16:creationId xmlns:a16="http://schemas.microsoft.com/office/drawing/2014/main" id="{5A0A959A-597C-0543-B0C2-D9FE7E30BA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252" y="2954641"/>
            <a:ext cx="3226943" cy="1534346"/>
          </a:xfrm>
          <a:prstGeom prst="rect">
            <a:avLst/>
          </a:prstGeom>
        </p:spPr>
      </p:pic>
      <p:pic>
        <p:nvPicPr>
          <p:cNvPr id="15" name="Picture 14">
            <a:extLst>
              <a:ext uri="{FF2B5EF4-FFF2-40B4-BE49-F238E27FC236}">
                <a16:creationId xmlns:a16="http://schemas.microsoft.com/office/drawing/2014/main" id="{354003D6-3D10-4240-A7A3-2FEB411EDC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87" y="667840"/>
            <a:ext cx="4973448" cy="1989379"/>
          </a:xfrm>
          <a:prstGeom prst="rect">
            <a:avLst/>
          </a:prstGeom>
        </p:spPr>
      </p:pic>
      <p:pic>
        <p:nvPicPr>
          <p:cNvPr id="9" name="Picture 8" descr="A picture containing website&#10;&#10;Description automatically generated">
            <a:extLst>
              <a:ext uri="{FF2B5EF4-FFF2-40B4-BE49-F238E27FC236}">
                <a16:creationId xmlns:a16="http://schemas.microsoft.com/office/drawing/2014/main" id="{A813FB5F-BE29-4342-B951-3B5086735A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1355" y="4646598"/>
            <a:ext cx="2750736" cy="1547289"/>
          </a:xfrm>
          <a:prstGeom prst="rect">
            <a:avLst/>
          </a:prstGeom>
        </p:spPr>
      </p:pic>
      <p:pic>
        <p:nvPicPr>
          <p:cNvPr id="10" name="Picture 9">
            <a:extLst>
              <a:ext uri="{FF2B5EF4-FFF2-40B4-BE49-F238E27FC236}">
                <a16:creationId xmlns:a16="http://schemas.microsoft.com/office/drawing/2014/main" id="{A988F253-030F-42D3-BD7D-6A65780A19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41140" y="1016998"/>
            <a:ext cx="4824003" cy="4824003"/>
          </a:xfrm>
          <a:prstGeom prst="rect">
            <a:avLst/>
          </a:prstGeom>
        </p:spPr>
      </p:pic>
      <p:pic>
        <p:nvPicPr>
          <p:cNvPr id="11" name="Picture 10" descr="Icon&#10;&#10;Description automatically generated">
            <a:extLst>
              <a:ext uri="{FF2B5EF4-FFF2-40B4-BE49-F238E27FC236}">
                <a16:creationId xmlns:a16="http://schemas.microsoft.com/office/drawing/2014/main" id="{55D340D7-57E3-46A0-BBB9-EB61AD55F9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4861" y="2485989"/>
            <a:ext cx="1886022" cy="1886022"/>
          </a:xfrm>
          <a:prstGeom prst="rect">
            <a:avLst/>
          </a:prstGeom>
        </p:spPr>
      </p:pic>
    </p:spTree>
    <p:extLst>
      <p:ext uri="{BB962C8B-B14F-4D97-AF65-F5344CB8AC3E}">
        <p14:creationId xmlns:p14="http://schemas.microsoft.com/office/powerpoint/2010/main" val="36850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275F5BF-437E-6742-8375-BFFEAD493452}"/>
              </a:ext>
            </a:extLst>
          </p:cNvPr>
          <p:cNvSpPr txBox="1"/>
          <p:nvPr/>
        </p:nvSpPr>
        <p:spPr>
          <a:xfrm>
            <a:off x="514331" y="6483472"/>
            <a:ext cx="6946341" cy="307777"/>
          </a:xfrm>
          <a:prstGeom prst="rect">
            <a:avLst/>
          </a:prstGeom>
          <a:noFill/>
        </p:spPr>
        <p:txBody>
          <a:bodyPr wrap="square" rtlCol="0">
            <a:spAutoFit/>
          </a:bodyPr>
          <a:lstStyle/>
          <a:p>
            <a:pPr algn="l" rtl="0"/>
            <a:r>
              <a:rPr lang="x-none" sz="1400" b="0" i="0" u="none" baseline="0">
                <a:solidFill>
                  <a:schemeClr val="tx2"/>
                </a:solidFill>
                <a:latin typeface="Trebuchet MS"/>
                <a:sym typeface="Trebuchet MS"/>
              </a:rPr>
              <a:t>Sleamhnán 1 de 8 | Obair i gcomhpháirtíocht: Cás-staidéar</a:t>
            </a:r>
            <a:endParaRPr lang="x-none" sz="1100" dirty="0">
              <a:solidFill>
                <a:schemeClr val="tx2"/>
              </a:solidFill>
              <a:latin typeface="Trebuchet MS"/>
              <a:sym typeface="Trebuchet MS"/>
            </a:endParaRPr>
          </a:p>
        </p:txBody>
      </p:sp>
      <p:sp>
        <p:nvSpPr>
          <p:cNvPr id="10" name="Title 5">
            <a:extLst>
              <a:ext uri="{FF2B5EF4-FFF2-40B4-BE49-F238E27FC236}">
                <a16:creationId xmlns:a16="http://schemas.microsoft.com/office/drawing/2014/main" id="{72CF85F2-32E8-D245-B777-D545D7270E16}"/>
              </a:ext>
            </a:extLst>
          </p:cNvPr>
          <p:cNvSpPr txBox="1">
            <a:spLocks/>
          </p:cNvSpPr>
          <p:nvPr/>
        </p:nvSpPr>
        <p:spPr>
          <a:xfrm>
            <a:off x="232410" y="18260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x-none" sz="4400" b="0" i="0" u="none" dirty="0">
                <a:latin typeface="+mj-lt"/>
                <a:cs typeface="+mn-cs"/>
                <a:sym typeface="Ziggurat HTF-Black"/>
              </a:rPr>
              <a:t>Gníomhaíocht 2</a:t>
            </a:r>
            <a:endParaRPr lang="x-none" sz="4400" dirty="0">
              <a:latin typeface="+mj-lt"/>
              <a:cs typeface="+mn-cs"/>
              <a:sym typeface="Ziggurat HTF-Black"/>
            </a:endParaRPr>
          </a:p>
        </p:txBody>
      </p:sp>
      <p:pic>
        <p:nvPicPr>
          <p:cNvPr id="16" name="Picture 15" descr="A close up of a sign&#10;&#10;Description automatically generated">
            <a:extLst>
              <a:ext uri="{FF2B5EF4-FFF2-40B4-BE49-F238E27FC236}">
                <a16:creationId xmlns:a16="http://schemas.microsoft.com/office/drawing/2014/main" id="{E4DC0783-8CB8-40AD-AFBD-B45C49801C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20" y="4009550"/>
            <a:ext cx="1739927" cy="2457524"/>
          </a:xfrm>
          <a:prstGeom prst="rect">
            <a:avLst/>
          </a:prstGeom>
        </p:spPr>
      </p:pic>
      <p:pic>
        <p:nvPicPr>
          <p:cNvPr id="12" name="Picture 11">
            <a:extLst>
              <a:ext uri="{FF2B5EF4-FFF2-40B4-BE49-F238E27FC236}">
                <a16:creationId xmlns:a16="http://schemas.microsoft.com/office/drawing/2014/main" id="{898E1F3E-10C4-4B4C-8CA7-D317FE416EB2}"/>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5341644" y="1170031"/>
            <a:ext cx="6560276" cy="4517938"/>
          </a:xfrm>
          <a:prstGeom prst="rect">
            <a:avLst/>
          </a:prstGeom>
          <a:noFill/>
          <a:ln>
            <a:noFill/>
          </a:ln>
        </p:spPr>
      </p:pic>
      <p:sp>
        <p:nvSpPr>
          <p:cNvPr id="2" name="Speech Bubble: Oval 1">
            <a:extLst>
              <a:ext uri="{FF2B5EF4-FFF2-40B4-BE49-F238E27FC236}">
                <a16:creationId xmlns:a16="http://schemas.microsoft.com/office/drawing/2014/main" id="{F9472583-8C70-4C73-9635-CEBB2BBA0A06}"/>
              </a:ext>
            </a:extLst>
          </p:cNvPr>
          <p:cNvSpPr/>
          <p:nvPr/>
        </p:nvSpPr>
        <p:spPr>
          <a:xfrm>
            <a:off x="814647" y="1051296"/>
            <a:ext cx="4256117" cy="3387700"/>
          </a:xfrm>
          <a:custGeom>
            <a:avLst/>
            <a:gdLst>
              <a:gd name="connsiteX0" fmla="*/ 469620 w 4256117"/>
              <a:gd name="connsiteY0" fmla="*/ 4109958 h 3387700"/>
              <a:gd name="connsiteX1" fmla="*/ 625894 w 4256117"/>
              <a:gd name="connsiteY1" fmla="*/ 3531760 h 3387700"/>
              <a:gd name="connsiteX2" fmla="*/ 770147 w 4256117"/>
              <a:gd name="connsiteY2" fmla="*/ 2998038 h 3387700"/>
              <a:gd name="connsiteX3" fmla="*/ 665263 w 4256117"/>
              <a:gd name="connsiteY3" fmla="*/ 463618 h 3387700"/>
              <a:gd name="connsiteX4" fmla="*/ 3133866 w 4256117"/>
              <a:gd name="connsiteY4" fmla="*/ 201136 h 3387700"/>
              <a:gd name="connsiteX5" fmla="*/ 3900352 w 4256117"/>
              <a:gd name="connsiteY5" fmla="*/ 2631467 h 3387700"/>
              <a:gd name="connsiteX6" fmla="*/ 1482822 w 4256117"/>
              <a:gd name="connsiteY6" fmla="*/ 3307963 h 3387700"/>
              <a:gd name="connsiteX7" fmla="*/ 966089 w 4256117"/>
              <a:gd name="connsiteY7" fmla="*/ 3716980 h 3387700"/>
              <a:gd name="connsiteX8" fmla="*/ 469620 w 4256117"/>
              <a:gd name="connsiteY8" fmla="*/ 4109958 h 338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6117" h="3387700" fill="none" extrusionOk="0">
                <a:moveTo>
                  <a:pt x="469620" y="4109958"/>
                </a:moveTo>
                <a:cubicBezTo>
                  <a:pt x="531025" y="3967808"/>
                  <a:pt x="582149" y="3726573"/>
                  <a:pt x="625894" y="3531760"/>
                </a:cubicBezTo>
                <a:cubicBezTo>
                  <a:pt x="669639" y="3336947"/>
                  <a:pt x="719096" y="3264566"/>
                  <a:pt x="770147" y="2998038"/>
                </a:cubicBezTo>
                <a:cubicBezTo>
                  <a:pt x="-318345" y="2425718"/>
                  <a:pt x="-346715" y="1368345"/>
                  <a:pt x="665263" y="463618"/>
                </a:cubicBezTo>
                <a:cubicBezTo>
                  <a:pt x="1365743" y="-15647"/>
                  <a:pt x="2390140" y="-143740"/>
                  <a:pt x="3133866" y="201136"/>
                </a:cubicBezTo>
                <a:cubicBezTo>
                  <a:pt x="4223787" y="582354"/>
                  <a:pt x="4720702" y="1779543"/>
                  <a:pt x="3900352" y="2631467"/>
                </a:cubicBezTo>
                <a:cubicBezTo>
                  <a:pt x="3521294" y="3141808"/>
                  <a:pt x="2250959" y="3514526"/>
                  <a:pt x="1482822" y="3307963"/>
                </a:cubicBezTo>
                <a:cubicBezTo>
                  <a:pt x="1243513" y="3533377"/>
                  <a:pt x="1182095" y="3512655"/>
                  <a:pt x="966089" y="3716980"/>
                </a:cubicBezTo>
                <a:cubicBezTo>
                  <a:pt x="750083" y="3921306"/>
                  <a:pt x="649925" y="3963434"/>
                  <a:pt x="469620" y="4109958"/>
                </a:cubicBezTo>
                <a:close/>
              </a:path>
              <a:path w="4256117" h="3387700" stroke="0" extrusionOk="0">
                <a:moveTo>
                  <a:pt x="469620" y="4109958"/>
                </a:moveTo>
                <a:cubicBezTo>
                  <a:pt x="512933" y="3849447"/>
                  <a:pt x="557648" y="3685890"/>
                  <a:pt x="625894" y="3531760"/>
                </a:cubicBezTo>
                <a:cubicBezTo>
                  <a:pt x="694140" y="3377630"/>
                  <a:pt x="701086" y="3182742"/>
                  <a:pt x="770147" y="2998038"/>
                </a:cubicBezTo>
                <a:cubicBezTo>
                  <a:pt x="-243907" y="2357831"/>
                  <a:pt x="-418477" y="1216251"/>
                  <a:pt x="665263" y="463618"/>
                </a:cubicBezTo>
                <a:cubicBezTo>
                  <a:pt x="1357335" y="-112070"/>
                  <a:pt x="2385545" y="-294899"/>
                  <a:pt x="3133866" y="201136"/>
                </a:cubicBezTo>
                <a:cubicBezTo>
                  <a:pt x="4295735" y="673291"/>
                  <a:pt x="4612774" y="1843046"/>
                  <a:pt x="3900352" y="2631467"/>
                </a:cubicBezTo>
                <a:cubicBezTo>
                  <a:pt x="3457355" y="3197630"/>
                  <a:pt x="2474305" y="3530228"/>
                  <a:pt x="1482822" y="3307963"/>
                </a:cubicBezTo>
                <a:cubicBezTo>
                  <a:pt x="1356570" y="3433215"/>
                  <a:pt x="1147275" y="3605417"/>
                  <a:pt x="966089" y="3716980"/>
                </a:cubicBezTo>
                <a:cubicBezTo>
                  <a:pt x="784903" y="3828543"/>
                  <a:pt x="713119" y="3913462"/>
                  <a:pt x="469620" y="4109958"/>
                </a:cubicBezTo>
                <a:close/>
              </a:path>
            </a:pathLst>
          </a:custGeom>
          <a:solidFill>
            <a:schemeClr val="bg1"/>
          </a:solidFill>
          <a:ln w="38100">
            <a:extLst>
              <a:ext uri="{C807C97D-BFC1-408E-A445-0C87EB9F89A2}">
                <ask:lineSketchStyleProps xmlns:ask="http://schemas.microsoft.com/office/drawing/2018/sketchyshapes" sd="766742967">
                  <a:prstGeom prst="wedgeEllipseCallout">
                    <a:avLst>
                      <a:gd name="adj1" fmla="val -38966"/>
                      <a:gd name="adj2" fmla="val 7132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x-none" sz="2800" b="0" i="0" u="none" baseline="0">
                <a:solidFill>
                  <a:schemeClr val="tx1"/>
                </a:solidFill>
              </a:rPr>
              <a:t>Meas tú cén fáth…?</a:t>
            </a:r>
          </a:p>
          <a:p>
            <a:pPr algn="ctr" rtl="0"/>
            <a:r>
              <a:rPr lang="x-none" sz="2800" b="0" i="0" u="none" baseline="0">
                <a:solidFill>
                  <a:schemeClr val="tx1"/>
                </a:solidFill>
              </a:rPr>
              <a:t>Meas tú céard…?</a:t>
            </a:r>
          </a:p>
          <a:p>
            <a:pPr algn="ctr" rtl="0"/>
            <a:r>
              <a:rPr lang="x-none" sz="2800" b="0" i="0" u="none" baseline="0">
                <a:solidFill>
                  <a:schemeClr val="tx1"/>
                </a:solidFill>
              </a:rPr>
              <a:t>Meas tú cén áit…?</a:t>
            </a:r>
          </a:p>
        </p:txBody>
      </p:sp>
    </p:spTree>
    <p:extLst>
      <p:ext uri="{BB962C8B-B14F-4D97-AF65-F5344CB8AC3E}">
        <p14:creationId xmlns:p14="http://schemas.microsoft.com/office/powerpoint/2010/main" val="4047822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275F5BF-437E-6742-8375-BFFEAD493452}"/>
              </a:ext>
            </a:extLst>
          </p:cNvPr>
          <p:cNvSpPr txBox="1"/>
          <p:nvPr/>
        </p:nvSpPr>
        <p:spPr>
          <a:xfrm>
            <a:off x="514331" y="6483472"/>
            <a:ext cx="7798395" cy="307777"/>
          </a:xfrm>
          <a:prstGeom prst="rect">
            <a:avLst/>
          </a:prstGeom>
          <a:noFill/>
        </p:spPr>
        <p:txBody>
          <a:bodyPr wrap="square" rtlCol="0">
            <a:spAutoFit/>
          </a:bodyPr>
          <a:lstStyle/>
          <a:p>
            <a:pPr algn="l" rtl="0"/>
            <a:r>
              <a:rPr lang="x-none" sz="1400" b="0" i="0" u="none" baseline="0">
                <a:solidFill>
                  <a:schemeClr val="tx2"/>
                </a:solidFill>
                <a:latin typeface="Trebuchet MS"/>
                <a:sym typeface="Trebuchet MS"/>
              </a:rPr>
              <a:t>Sleamhnán 2 de 8 | Obair i gcomhpháirtíocht: treoracha don chrosóg mhara</a:t>
            </a:r>
            <a:endParaRPr lang="x-none" sz="1100" dirty="0">
              <a:solidFill>
                <a:schemeClr val="tx2"/>
              </a:solidFill>
              <a:latin typeface="Trebuchet MS"/>
              <a:sym typeface="Trebuchet MS"/>
            </a:endParaRPr>
          </a:p>
        </p:txBody>
      </p:sp>
      <p:pic>
        <p:nvPicPr>
          <p:cNvPr id="7170" name="Picture 2" descr="estrella sirenita | Pattern, Applique patterns, Mermaid theme party">
            <a:extLst>
              <a:ext uri="{FF2B5EF4-FFF2-40B4-BE49-F238E27FC236}">
                <a16:creationId xmlns:a16="http://schemas.microsoft.com/office/drawing/2014/main" id="{E0F3BC08-6458-4BFF-95AF-24BF5BD203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934" b="14134"/>
          <a:stretch/>
        </p:blipFill>
        <p:spPr bwMode="auto">
          <a:xfrm>
            <a:off x="1914144" y="0"/>
            <a:ext cx="5596128" cy="5483954"/>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5">
            <a:extLst>
              <a:ext uri="{FF2B5EF4-FFF2-40B4-BE49-F238E27FC236}">
                <a16:creationId xmlns:a16="http://schemas.microsoft.com/office/drawing/2014/main" id="{72CF85F2-32E8-D245-B777-D545D7270E16}"/>
              </a:ext>
            </a:extLst>
          </p:cNvPr>
          <p:cNvSpPr txBox="1">
            <a:spLocks/>
          </p:cNvSpPr>
          <p:nvPr/>
        </p:nvSpPr>
        <p:spPr>
          <a:xfrm>
            <a:off x="232410" y="18260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x-none" sz="4000" b="0" i="0" u="none" baseline="0" dirty="0">
                <a:latin typeface="+mj-lt"/>
                <a:cs typeface="+mn-cs"/>
                <a:sym typeface="Ziggurat HTF-Black"/>
              </a:rPr>
              <a:t>Gníomhaíocht 2</a:t>
            </a:r>
            <a:endParaRPr lang="x-none" sz="4000" dirty="0">
              <a:latin typeface="+mj-lt"/>
              <a:cs typeface="+mn-cs"/>
              <a:sym typeface="Ziggurat HTF-Black"/>
            </a:endParaRPr>
          </a:p>
        </p:txBody>
      </p:sp>
      <p:sp>
        <p:nvSpPr>
          <p:cNvPr id="3" name="TextBox 2">
            <a:extLst>
              <a:ext uri="{FF2B5EF4-FFF2-40B4-BE49-F238E27FC236}">
                <a16:creationId xmlns:a16="http://schemas.microsoft.com/office/drawing/2014/main" id="{95698E6D-2F79-44FA-A51B-45C6B93063E3}"/>
              </a:ext>
            </a:extLst>
          </p:cNvPr>
          <p:cNvSpPr txBox="1"/>
          <p:nvPr/>
        </p:nvSpPr>
        <p:spPr>
          <a:xfrm rot="10800000" flipH="1" flipV="1">
            <a:off x="6731726" y="2433841"/>
            <a:ext cx="5279137" cy="2031325"/>
          </a:xfrm>
          <a:prstGeom prst="rect">
            <a:avLst/>
          </a:prstGeom>
          <a:noFill/>
        </p:spPr>
        <p:txBody>
          <a:bodyPr wrap="square" rtlCol="0">
            <a:spAutoFit/>
          </a:bodyPr>
          <a:lstStyle/>
          <a:p>
            <a:pPr marL="285750" indent="-285750" algn="l" rtl="0">
              <a:buFont typeface="Arial" panose="020B0604020202020204" pitchFamily="34" charset="0"/>
              <a:buChar char="•"/>
            </a:pPr>
            <a:r>
              <a:rPr lang="x-none" b="0" i="0" u="none" baseline="0">
                <a:latin typeface="Trebuchet MS"/>
                <a:sym typeface="Trebuchet MS"/>
              </a:rPr>
              <a:t>Tarraing pictiúr de chrosóg mhara i do chóipleabhar (a bhfuil 5 ghéag aici!)</a:t>
            </a:r>
          </a:p>
          <a:p>
            <a:pPr marL="285750" indent="-285750" algn="l" rtl="0">
              <a:buFont typeface="Arial" panose="020B0604020202020204" pitchFamily="34" charset="0"/>
              <a:buChar char="•"/>
            </a:pPr>
            <a:r>
              <a:rPr lang="x-none" b="0" i="0" u="none" baseline="0">
                <a:latin typeface="Trebuchet MS"/>
                <a:sym typeface="Trebuchet MS"/>
              </a:rPr>
              <a:t>Léigh faoin obair a bhíonn ar siúl ag Cúnamh Éireann.</a:t>
            </a:r>
          </a:p>
          <a:p>
            <a:pPr marL="285750" indent="-285750" algn="l" rtl="0">
              <a:buFont typeface="Arial" panose="020B0604020202020204" pitchFamily="34" charset="0"/>
              <a:buChar char="•"/>
            </a:pPr>
            <a:r>
              <a:rPr lang="x-none" b="0" i="0" u="none" baseline="0">
                <a:latin typeface="Trebuchet MS"/>
                <a:sym typeface="Trebuchet MS"/>
              </a:rPr>
              <a:t>I ngéaga na crosóige mara, scríobh síos cúig eagraíocht nó ghrúpa lena mbíonn Cúnamh Éireann ag comhoibriú chun cabhrú leis na Spriocanna Domhanda agus chun difear a dhéanamh do shaol na ndaoine i dtíortha ar fud an domhain.</a:t>
            </a:r>
            <a:endParaRPr lang="x-none" dirty="0">
              <a:latin typeface="Trebuchet MS"/>
              <a:sym typeface="Trebuchet MS"/>
            </a:endParaRPr>
          </a:p>
        </p:txBody>
      </p:sp>
      <p:pic>
        <p:nvPicPr>
          <p:cNvPr id="7" name="Picture 6" descr="Icon&#10;&#10;Description automatically generated">
            <a:extLst>
              <a:ext uri="{FF2B5EF4-FFF2-40B4-BE49-F238E27FC236}">
                <a16:creationId xmlns:a16="http://schemas.microsoft.com/office/drawing/2014/main" id="{53D50CF4-FDE6-40A0-A0B2-89A325DA9E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8416" y="2376343"/>
            <a:ext cx="1052657" cy="1052657"/>
          </a:xfrm>
          <a:prstGeom prst="rect">
            <a:avLst/>
          </a:prstGeom>
        </p:spPr>
      </p:pic>
    </p:spTree>
    <p:extLst>
      <p:ext uri="{BB962C8B-B14F-4D97-AF65-F5344CB8AC3E}">
        <p14:creationId xmlns:p14="http://schemas.microsoft.com/office/powerpoint/2010/main" val="4211471598"/>
      </p:ext>
    </p:extLst>
  </p:cSld>
  <p:clrMapOvr>
    <a:masterClrMapping/>
  </p:clrMapOvr>
</p:sld>
</file>

<file path=ppt/theme/theme1.xml><?xml version="1.0" encoding="utf-8"?>
<a:theme xmlns:a="http://schemas.openxmlformats.org/drawingml/2006/main" name="Irish Aid OWIAA">
  <a:themeElements>
    <a:clrScheme name="OWIAA">
      <a:dk1>
        <a:srgbClr val="000000"/>
      </a:dk1>
      <a:lt1>
        <a:srgbClr val="FFFFFF"/>
      </a:lt1>
      <a:dk2>
        <a:srgbClr val="3E1B44"/>
      </a:dk2>
      <a:lt2>
        <a:srgbClr val="E7E6E6"/>
      </a:lt2>
      <a:accent1>
        <a:srgbClr val="E5167F"/>
      </a:accent1>
      <a:accent2>
        <a:srgbClr val="73337E"/>
      </a:accent2>
      <a:accent3>
        <a:srgbClr val="B70289"/>
      </a:accent3>
      <a:accent4>
        <a:srgbClr val="359DD2"/>
      </a:accent4>
      <a:accent5>
        <a:srgbClr val="D9A500"/>
      </a:accent5>
      <a:accent6>
        <a:srgbClr val="7CB91C"/>
      </a:accent6>
      <a:hlink>
        <a:srgbClr val="B70289"/>
      </a:hlink>
      <a:folHlink>
        <a:srgbClr val="E5167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ish Aid OWIAA" id="{DF8A5154-4732-524B-B4C3-A04C4E6C4216}" vid="{D9AA867F-E7C0-9143-85AC-3BEBA8BD3AAC}"/>
    </a:ext>
  </a:extLst>
</a:theme>
</file>

<file path=ppt/theme/theme2.xml><?xml version="1.0" encoding="utf-8"?>
<a:theme xmlns:a="http://schemas.openxmlformats.org/drawingml/2006/main" name="1_Irish Aid OWIAA">
  <a:themeElements>
    <a:clrScheme name="OWIAA">
      <a:dk1>
        <a:srgbClr val="000000"/>
      </a:dk1>
      <a:lt1>
        <a:srgbClr val="FFFFFF"/>
      </a:lt1>
      <a:dk2>
        <a:srgbClr val="3E1B44"/>
      </a:dk2>
      <a:lt2>
        <a:srgbClr val="E7E6E6"/>
      </a:lt2>
      <a:accent1>
        <a:srgbClr val="E5167F"/>
      </a:accent1>
      <a:accent2>
        <a:srgbClr val="73337E"/>
      </a:accent2>
      <a:accent3>
        <a:srgbClr val="B70289"/>
      </a:accent3>
      <a:accent4>
        <a:srgbClr val="359DD2"/>
      </a:accent4>
      <a:accent5>
        <a:srgbClr val="D9A500"/>
      </a:accent5>
      <a:accent6>
        <a:srgbClr val="7CB91C"/>
      </a:accent6>
      <a:hlink>
        <a:srgbClr val="B70289"/>
      </a:hlink>
      <a:folHlink>
        <a:srgbClr val="E5167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ish Aid OWIAA" id="{DF8A5154-4732-524B-B4C3-A04C4E6C4216}" vid="{D9AA867F-E7C0-9143-85AC-3BEBA8BD3AAC}"/>
    </a:ext>
  </a:extLst>
</a:theme>
</file>

<file path=ppt/theme/theme3.xml><?xml version="1.0" encoding="utf-8"?>
<a:theme xmlns:a="http://schemas.openxmlformats.org/drawingml/2006/main" name="2_Irish Aid OWIAA">
  <a:themeElements>
    <a:clrScheme name="OWIAA">
      <a:dk1>
        <a:srgbClr val="000000"/>
      </a:dk1>
      <a:lt1>
        <a:srgbClr val="FFFFFF"/>
      </a:lt1>
      <a:dk2>
        <a:srgbClr val="3E1B44"/>
      </a:dk2>
      <a:lt2>
        <a:srgbClr val="E7E6E6"/>
      </a:lt2>
      <a:accent1>
        <a:srgbClr val="E5167F"/>
      </a:accent1>
      <a:accent2>
        <a:srgbClr val="73337E"/>
      </a:accent2>
      <a:accent3>
        <a:srgbClr val="B70289"/>
      </a:accent3>
      <a:accent4>
        <a:srgbClr val="359DD2"/>
      </a:accent4>
      <a:accent5>
        <a:srgbClr val="D9A500"/>
      </a:accent5>
      <a:accent6>
        <a:srgbClr val="7CB91C"/>
      </a:accent6>
      <a:hlink>
        <a:srgbClr val="B70289"/>
      </a:hlink>
      <a:folHlink>
        <a:srgbClr val="E5167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ish Aid OWIAA" id="{DF8A5154-4732-524B-B4C3-A04C4E6C4216}" vid="{D9AA867F-E7C0-9143-85AC-3BEBA8BD3AA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TotalTime>
  <Words>6169</Words>
  <Application>Microsoft Office PowerPoint</Application>
  <PresentationFormat>Widescreen</PresentationFormat>
  <Paragraphs>349</Paragraphs>
  <Slides>18</Slides>
  <Notes>18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Arial</vt:lpstr>
      <vt:lpstr>Avenir Next Demi Bold</vt:lpstr>
      <vt:lpstr>Calibri</vt:lpstr>
      <vt:lpstr>DINNextLTPro-Bold</vt:lpstr>
      <vt:lpstr>Trebuchet MS</vt:lpstr>
      <vt:lpstr>Verdana</vt:lpstr>
      <vt:lpstr>Wingdings</vt:lpstr>
      <vt:lpstr>Ziggurat HTF-Black</vt:lpstr>
      <vt:lpstr>Irish Aid OWIAA</vt:lpstr>
      <vt:lpstr>1_Irish Aid OWIAA</vt:lpstr>
      <vt:lpstr>2_Irish Aid OWIAA</vt:lpstr>
      <vt:lpstr>PowerPoint Presentation</vt:lpstr>
      <vt:lpstr>Naisc Churaclaim</vt:lpstr>
      <vt:lpstr>Ábhar an cheachta</vt:lpstr>
      <vt:lpstr>Táimid ag foghlaim chun na rudaí seo a leanas a dhéanamh…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World Irish Aid Award 2021</dc:title>
  <dc:creator>Gayle D'souza</dc:creator>
  <cp:lastModifiedBy>Terri Cole</cp:lastModifiedBy>
  <cp:revision>185</cp:revision>
  <dcterms:created xsi:type="dcterms:W3CDTF">2020-09-22T16:50:24Z</dcterms:created>
  <dcterms:modified xsi:type="dcterms:W3CDTF">2021-01-25T14:35:40Z</dcterms:modified>
</cp:coreProperties>
</file>